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2" y="2208000"/>
            <a:ext cx="8545479" cy="1824000"/>
          </a:xfrm>
        </p:spPr>
        <p:txBody>
          <a:bodyPr lIns="0" tIns="0" rIns="0" bIns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32000"/>
            <a:ext cx="9753600" cy="18240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06902"/>
            <a:ext cx="9753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906713"/>
            <a:ext cx="9753600" cy="1500187"/>
          </a:xfrm>
        </p:spPr>
        <p:txBody>
          <a:bodyPr l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98401"/>
            <a:ext cx="4775200" cy="3394075"/>
          </a:xfrm>
        </p:spPr>
        <p:txBody>
          <a:bodyPr lIns="0"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8401"/>
            <a:ext cx="4775200" cy="3394075"/>
          </a:xfrm>
        </p:spPr>
        <p:txBody>
          <a:bodyPr lIns="0"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753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5114"/>
            <a:ext cx="4777317" cy="639763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47097"/>
            <a:ext cx="4777317" cy="3879065"/>
          </a:xfrm>
        </p:spPr>
        <p:txBody>
          <a:bodyPr lIns="0"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4779432" cy="639763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47096"/>
            <a:ext cx="4779433" cy="3879067"/>
          </a:xfrm>
        </p:spPr>
        <p:txBody>
          <a:bodyPr lIns="0"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9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3401485" cy="1162051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206067" cy="5853113"/>
          </a:xfrm>
        </p:spPr>
        <p:txBody>
          <a:bodyPr lIns="0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35103"/>
            <a:ext cx="3401485" cy="4691063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68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3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06376"/>
            <a:ext cx="7416800" cy="43878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2097088"/>
            <a:ext cx="8688000" cy="19542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72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2097088"/>
            <a:ext cx="8688000" cy="19542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1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9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99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631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3B8F7D-BDF4-40D9-8DEC-E5B366A57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846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4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3401485" cy="1162051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206067" cy="5853113"/>
          </a:xfrm>
        </p:spPr>
        <p:txBody>
          <a:bodyPr lIns="0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35103"/>
            <a:ext cx="3401485" cy="4691063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3B8F7D-BDF4-40D9-8DEC-E5B366A57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225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94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7"/>
            <a:ext cx="9753600" cy="1470025"/>
          </a:xfrm>
        </p:spPr>
        <p:txBody>
          <a:bodyPr/>
          <a:lstStyle>
            <a:lvl1pPr algn="ctr">
              <a:defRPr>
                <a:latin typeface="Verdana"/>
                <a:cs typeface="Verdana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9753600" cy="1752600"/>
          </a:xfrm>
        </p:spPr>
        <p:txBody>
          <a:bodyPr lIns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3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4632000"/>
            <a:ext cx="12192000" cy="18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2208000"/>
            <a:ext cx="9753600" cy="18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28036_MBO_logo_V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208002"/>
            <a:ext cx="8534400" cy="1823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632001"/>
            <a:ext cx="9753600" cy="182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55026" y="6575622"/>
            <a:ext cx="3217775" cy="1384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nl-NL" sz="900" dirty="0">
                <a:solidFill>
                  <a:schemeClr val="accent1"/>
                </a:solidFill>
              </a:rPr>
              <a:t>Onderdeel </a:t>
            </a:r>
            <a:r>
              <a:rPr lang="nl-NL" sz="900" dirty="0" smtClean="0">
                <a:solidFill>
                  <a:schemeClr val="accent1"/>
                </a:solidFill>
              </a:rPr>
              <a:t>van</a:t>
            </a:r>
            <a:r>
              <a:rPr lang="nl-NL" sz="900" baseline="0" dirty="0" smtClean="0">
                <a:solidFill>
                  <a:schemeClr val="accent1"/>
                </a:solidFill>
              </a:rPr>
              <a:t> </a:t>
            </a:r>
            <a:r>
              <a:rPr lang="nl-NL" sz="900" b="1" dirty="0" smtClean="0">
                <a:solidFill>
                  <a:schemeClr val="accent1"/>
                </a:solidFill>
              </a:rPr>
              <a:t>STC GROUP</a:t>
            </a:r>
            <a:endParaRPr lang="nl-NL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FFFFFF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FFFFFF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8036_MBO_foote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912"/>
            <a:ext cx="12192000" cy="577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753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2"/>
            <a:ext cx="9753600" cy="4525963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algn="l"/>
            <a:fld id="{C3AD186D-9E66-6041-B2EE-C3D96E49AED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kenen-rotterdam-3f.jouwweb.nl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 1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Rekenen zonder rekenmachine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86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Verder werken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verder van les 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10 , 11, 15, 20-23</a:t>
            </a:r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8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Heb je het hoofdrekenen weer even geactiveerd?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    12,5 x 6,5 =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Weet je weer de meeste rekenregels?</a:t>
            </a:r>
          </a:p>
          <a:p>
            <a:endParaRPr lang="nl-NL" dirty="0"/>
          </a:p>
          <a:p>
            <a:r>
              <a:rPr lang="nl-NL" dirty="0" smtClean="0"/>
              <a:t>Zo </a:t>
            </a:r>
            <a:r>
              <a:rPr lang="nl-NL" smtClean="0"/>
              <a:t>niet kijk dan op de site!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Onderdeel getallen bespreken.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Opdrachten maken</a:t>
            </a:r>
          </a:p>
          <a:p>
            <a:endParaRPr lang="nl-NL" dirty="0"/>
          </a:p>
          <a:p>
            <a:r>
              <a:rPr lang="nl-NL" dirty="0" smtClean="0"/>
              <a:t>Handig rekenen</a:t>
            </a:r>
          </a:p>
          <a:p>
            <a:endParaRPr lang="nl-NL" dirty="0"/>
          </a:p>
          <a:p>
            <a:r>
              <a:rPr lang="nl-NL" dirty="0" smtClean="0"/>
              <a:t>Verder werken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8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Onderdeel getallen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1 -&gt; Rekenen zonder rekenmachine</a:t>
            </a:r>
          </a:p>
          <a:p>
            <a:endParaRPr lang="nl-NL" dirty="0"/>
          </a:p>
          <a:p>
            <a:r>
              <a:rPr lang="nl-NL" dirty="0" smtClean="0"/>
              <a:t>Les 2 -&gt; Grote getallen</a:t>
            </a:r>
          </a:p>
          <a:p>
            <a:endParaRPr lang="nl-NL" dirty="0"/>
          </a:p>
          <a:p>
            <a:r>
              <a:rPr lang="nl-NL" dirty="0" smtClean="0"/>
              <a:t>Les 3 -&gt; Regels voor de volgorde van bewerkingen</a:t>
            </a:r>
          </a:p>
          <a:p>
            <a:endParaRPr lang="nl-NL" dirty="0"/>
          </a:p>
          <a:p>
            <a:r>
              <a:rPr lang="nl-NL" dirty="0" smtClean="0"/>
              <a:t>Les 4 -&gt; Optellen en aftrekken in dagelijkse situaties</a:t>
            </a:r>
          </a:p>
          <a:p>
            <a:endParaRPr lang="nl-NL" dirty="0"/>
          </a:p>
          <a:p>
            <a:r>
              <a:rPr lang="nl-NL" dirty="0" smtClean="0"/>
              <a:t>Les 5 -&gt; Vermenigvuldigen en delen in dagelijkse situaties</a:t>
            </a:r>
          </a:p>
          <a:p>
            <a:endParaRPr lang="nl-NL" dirty="0"/>
          </a:p>
          <a:p>
            <a:r>
              <a:rPr lang="nl-NL" dirty="0" smtClean="0"/>
              <a:t>Les 6 -&gt; Combineren van bewerkingen in berekeningen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Onderdeel getallen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 week</a:t>
            </a:r>
          </a:p>
          <a:p>
            <a:pPr lvl="3"/>
            <a:r>
              <a:rPr lang="nl-NL" dirty="0" smtClean="0"/>
              <a:t>Theorieles</a:t>
            </a:r>
          </a:p>
          <a:p>
            <a:pPr lvl="3"/>
            <a:r>
              <a:rPr lang="nl-NL" dirty="0" err="1" smtClean="0"/>
              <a:t>Werkles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Deze eerste week tijdens de </a:t>
            </a:r>
            <a:r>
              <a:rPr lang="nl-NL" dirty="0" err="1" smtClean="0"/>
              <a:t>werkles</a:t>
            </a:r>
            <a:r>
              <a:rPr lang="nl-NL" dirty="0" smtClean="0"/>
              <a:t> een Instaptoets.</a:t>
            </a:r>
          </a:p>
          <a:p>
            <a:endParaRPr lang="nl-NL" dirty="0"/>
          </a:p>
          <a:p>
            <a:r>
              <a:rPr lang="nl-NL" dirty="0" smtClean="0"/>
              <a:t>Toets de laatste week voor de voorjaarsvakantie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90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Beginnen met maken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Maak nu opdracht 1, 2, 3, 5</a:t>
            </a:r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5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8009" r="29716"/>
          <a:stretch/>
        </p:blipFill>
        <p:spPr>
          <a:xfrm>
            <a:off x="966159" y="1259456"/>
            <a:ext cx="5149969" cy="4691745"/>
          </a:xfrm>
        </p:spPr>
      </p:pic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6530196" y="1259456"/>
            <a:ext cx="4804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Handig rekenen:</a:t>
            </a:r>
          </a:p>
          <a:p>
            <a:endParaRPr lang="nl-NL" dirty="0"/>
          </a:p>
          <a:p>
            <a:r>
              <a:rPr lang="nl-NL" dirty="0" smtClean="0"/>
              <a:t>Van 16 naar 17 = +1 , daarom 33+1=34</a:t>
            </a:r>
          </a:p>
          <a:p>
            <a:endParaRPr lang="nl-NL" dirty="0"/>
          </a:p>
          <a:p>
            <a:r>
              <a:rPr lang="nl-NL" dirty="0" smtClean="0"/>
              <a:t>Van 16 naar 20 = +4 , daarom 33+4=37</a:t>
            </a:r>
          </a:p>
          <a:p>
            <a:endParaRPr lang="nl-NL" dirty="0"/>
          </a:p>
          <a:p>
            <a:r>
              <a:rPr lang="nl-NL" dirty="0" smtClean="0"/>
              <a:t>Van 20 naar 19 = -1 , daarom 37-1=36</a:t>
            </a:r>
          </a:p>
          <a:p>
            <a:endParaRPr lang="nl-NL" dirty="0"/>
          </a:p>
          <a:p>
            <a:r>
              <a:rPr lang="nl-NL" dirty="0" smtClean="0"/>
              <a:t>Etc.</a:t>
            </a:r>
          </a:p>
          <a:p>
            <a:endParaRPr lang="nl-NL" dirty="0"/>
          </a:p>
          <a:p>
            <a:r>
              <a:rPr lang="nl-NL" b="1" u="sng" dirty="0" smtClean="0"/>
              <a:t>Maak het jezelf niet te moeilijk!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19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15803" r="36006"/>
          <a:stretch/>
        </p:blipFill>
        <p:spPr>
          <a:xfrm>
            <a:off x="405442" y="1173191"/>
            <a:ext cx="5857335" cy="4984455"/>
          </a:xfrm>
        </p:spPr>
      </p:pic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6599208" y="1190445"/>
            <a:ext cx="4701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Maak de rijen af.</a:t>
            </a:r>
          </a:p>
          <a:p>
            <a:endParaRPr lang="nl-NL" dirty="0"/>
          </a:p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rij +125 </a:t>
            </a:r>
          </a:p>
          <a:p>
            <a:endParaRPr lang="nl-NL" dirty="0"/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rij +120</a:t>
            </a:r>
          </a:p>
          <a:p>
            <a:endParaRPr lang="nl-NL" dirty="0"/>
          </a:p>
          <a:p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rij +20</a:t>
            </a:r>
          </a:p>
          <a:p>
            <a:endParaRPr lang="nl-NL" dirty="0"/>
          </a:p>
          <a:p>
            <a:r>
              <a:rPr lang="nl-NL" dirty="0" smtClean="0"/>
              <a:t>4</a:t>
            </a:r>
            <a:r>
              <a:rPr lang="nl-NL" baseline="30000" dirty="0" smtClean="0"/>
              <a:t>e</a:t>
            </a:r>
            <a:r>
              <a:rPr lang="nl-NL" dirty="0" smtClean="0"/>
              <a:t> rij +11 handig: +10 en dan +1</a:t>
            </a:r>
          </a:p>
          <a:p>
            <a:endParaRPr lang="nl-NL" dirty="0"/>
          </a:p>
          <a:p>
            <a:r>
              <a:rPr lang="nl-NL" dirty="0" smtClean="0"/>
              <a:t>5</a:t>
            </a:r>
            <a:r>
              <a:rPr lang="nl-NL" baseline="30000" dirty="0" smtClean="0"/>
              <a:t>e</a:t>
            </a:r>
            <a:r>
              <a:rPr lang="nl-NL" dirty="0" smtClean="0"/>
              <a:t> rij +111 handig: +100, dan +10 en daarna +1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9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Handig rekenen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Bij een som als 2,14 – 2,29 is het handig als je denkt aan geld.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Dat is altijd handig bij min-sommen.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Alleen 25- -3  = 25 + 3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3 x 0,9 = Maak alles tien x zo groot : 30 x 9=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Deel daarna het antwoord weer door 10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- Bij breuken boven x elkaar en onder x elkaar.</a:t>
            </a:r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3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Handig rekenen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Voor meer tips zie de filmpjes op de site: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smtClean="0">
                <a:hlinkClick r:id="rId2"/>
              </a:rPr>
              <a:t>www.rekenen-rotterdam-3f.jouwweb.nl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095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Custom 1">
      <a:dk1>
        <a:srgbClr val="006072"/>
      </a:dk1>
      <a:lt1>
        <a:sysClr val="window" lastClr="FFFFFF"/>
      </a:lt1>
      <a:dk2>
        <a:srgbClr val="AFCA0B"/>
      </a:dk2>
      <a:lt2>
        <a:srgbClr val="F1E967"/>
      </a:lt2>
      <a:accent1>
        <a:srgbClr val="000000"/>
      </a:accent1>
      <a:accent2>
        <a:srgbClr val="AFCA0B"/>
      </a:accent2>
      <a:accent3>
        <a:srgbClr val="F1E967"/>
      </a:accent3>
      <a:accent4>
        <a:srgbClr val="006072"/>
      </a:accent4>
      <a:accent5>
        <a:srgbClr val="C8F10F"/>
      </a:accent5>
      <a:accent6>
        <a:srgbClr val="1681A5"/>
      </a:accent6>
      <a:hlink>
        <a:srgbClr val="006072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a1" id="{58A7E646-C8E5-46F1-8B4F-F3BB628815B4}" vid="{62470E01-3D69-4277-9FB4-0AFF6AC083EB}"/>
    </a:ext>
  </a:extLst>
</a:theme>
</file>

<file path=ppt/theme/theme2.xml><?xml version="1.0" encoding="utf-8"?>
<a:theme xmlns:a="http://schemas.openxmlformats.org/drawingml/2006/main" name="STC Nieuw">
  <a:themeElements>
    <a:clrScheme name="Custom 3">
      <a:dk1>
        <a:srgbClr val="000000"/>
      </a:dk1>
      <a:lt1>
        <a:sysClr val="window" lastClr="FFFFFF"/>
      </a:lt1>
      <a:dk2>
        <a:srgbClr val="AFCA0B"/>
      </a:dk2>
      <a:lt2>
        <a:srgbClr val="F1E967"/>
      </a:lt2>
      <a:accent1>
        <a:srgbClr val="006072"/>
      </a:accent1>
      <a:accent2>
        <a:srgbClr val="AFCA0B"/>
      </a:accent2>
      <a:accent3>
        <a:srgbClr val="F1E967"/>
      </a:accent3>
      <a:accent4>
        <a:srgbClr val="878787"/>
      </a:accent4>
      <a:accent5>
        <a:srgbClr val="C8F10F"/>
      </a:accent5>
      <a:accent6>
        <a:srgbClr val="1681A5"/>
      </a:accent6>
      <a:hlink>
        <a:srgbClr val="006072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C Nieuw" id="{0B29A423-1B9F-4F98-B993-D920BFB04DA0}" vid="{2CAFC205-64F4-46B5-A766-6802F2050D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1068</TotalTime>
  <Words>313</Words>
  <Application>Microsoft Office PowerPoint</Application>
  <PresentationFormat>Breedbeeld</PresentationFormat>
  <Paragraphs>83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Thema1</vt:lpstr>
      <vt:lpstr>STC Nieuw</vt:lpstr>
      <vt:lpstr>Les 1 </vt:lpstr>
      <vt:lpstr>Vandaag</vt:lpstr>
      <vt:lpstr>Onderdeel getallen</vt:lpstr>
      <vt:lpstr>Onderdeel getallen</vt:lpstr>
      <vt:lpstr>Beginnen met maken</vt:lpstr>
      <vt:lpstr>Opdracht 1</vt:lpstr>
      <vt:lpstr>Opdracht 2</vt:lpstr>
      <vt:lpstr>Handig rekenen</vt:lpstr>
      <vt:lpstr>Handig rekenen</vt:lpstr>
      <vt:lpstr>Verder werken</vt:lpstr>
      <vt:lpstr>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 van Zutphent</dc:creator>
  <cp:lastModifiedBy>M. van Zutphent</cp:lastModifiedBy>
  <cp:revision>7</cp:revision>
  <dcterms:created xsi:type="dcterms:W3CDTF">2019-02-04T10:41:25Z</dcterms:created>
  <dcterms:modified xsi:type="dcterms:W3CDTF">2019-02-19T09:41:48Z</dcterms:modified>
</cp:coreProperties>
</file>