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66" r:id="rId15"/>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96" y="31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D33976-6D6E-402D-B65F-C9B9F97871C5}" type="datetimeFigureOut">
              <a:rPr lang="nl-NL" smtClean="0"/>
              <a:t>10-1-2019</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DA7BD5-26AD-4DE1-B805-3C36DF980FE7}" type="slidenum">
              <a:rPr lang="nl-NL" smtClean="0"/>
              <a:t>‹nr.›</a:t>
            </a:fld>
            <a:endParaRPr lang="nl-NL"/>
          </a:p>
        </p:txBody>
      </p:sp>
    </p:spTree>
    <p:extLst>
      <p:ext uri="{BB962C8B-B14F-4D97-AF65-F5344CB8AC3E}">
        <p14:creationId xmlns:p14="http://schemas.microsoft.com/office/powerpoint/2010/main" val="13353193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Klik om de stijl te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489FDCAA-6448-4DB5-BB8F-350B4BA6BC2E}" type="datetime1">
              <a:rPr lang="nl-NL" smtClean="0"/>
              <a:t>10-1-2019</a:t>
            </a:fld>
            <a:endParaRPr lang="nl-NL"/>
          </a:p>
        </p:txBody>
      </p:sp>
      <p:sp>
        <p:nvSpPr>
          <p:cNvPr id="5" name="Tijdelijke aanduiding voor voettekst 4"/>
          <p:cNvSpPr>
            <a:spLocks noGrp="1"/>
          </p:cNvSpPr>
          <p:nvPr>
            <p:ph type="ftr" sz="quarter" idx="11"/>
          </p:nvPr>
        </p:nvSpPr>
        <p:spPr/>
        <p:txBody>
          <a:bodyPr/>
          <a:lstStyle/>
          <a:p>
            <a:r>
              <a:rPr lang="nl-NL" smtClean="0"/>
              <a:t>N4</a:t>
            </a:r>
            <a:endParaRPr lang="nl-NL"/>
          </a:p>
        </p:txBody>
      </p:sp>
      <p:sp>
        <p:nvSpPr>
          <p:cNvPr id="6" name="Tijdelijke aanduiding voor dianummer 5"/>
          <p:cNvSpPr>
            <a:spLocks noGrp="1"/>
          </p:cNvSpPr>
          <p:nvPr>
            <p:ph type="sldNum" sz="quarter" idx="12"/>
          </p:nvPr>
        </p:nvSpPr>
        <p:spPr/>
        <p:txBody>
          <a:bodyPr/>
          <a:lstStyle/>
          <a:p>
            <a:fld id="{816A530B-4B36-41E0-9F36-60C205674D44}" type="slidenum">
              <a:rPr lang="nl-NL" smtClean="0"/>
              <a:t>‹nr.›</a:t>
            </a:fld>
            <a:endParaRPr lang="nl-NL"/>
          </a:p>
        </p:txBody>
      </p:sp>
    </p:spTree>
    <p:extLst>
      <p:ext uri="{BB962C8B-B14F-4D97-AF65-F5344CB8AC3E}">
        <p14:creationId xmlns:p14="http://schemas.microsoft.com/office/powerpoint/2010/main" val="2180799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4FB50FCA-469B-4197-B57D-E2CF6E7CC6ED}" type="datetime1">
              <a:rPr lang="nl-NL" smtClean="0"/>
              <a:t>10-1-2019</a:t>
            </a:fld>
            <a:endParaRPr lang="nl-NL"/>
          </a:p>
        </p:txBody>
      </p:sp>
      <p:sp>
        <p:nvSpPr>
          <p:cNvPr id="5" name="Tijdelijke aanduiding voor voettekst 4"/>
          <p:cNvSpPr>
            <a:spLocks noGrp="1"/>
          </p:cNvSpPr>
          <p:nvPr>
            <p:ph type="ftr" sz="quarter" idx="11"/>
          </p:nvPr>
        </p:nvSpPr>
        <p:spPr/>
        <p:txBody>
          <a:bodyPr/>
          <a:lstStyle/>
          <a:p>
            <a:r>
              <a:rPr lang="nl-NL" smtClean="0"/>
              <a:t>N4</a:t>
            </a:r>
            <a:endParaRPr lang="nl-NL"/>
          </a:p>
        </p:txBody>
      </p:sp>
      <p:sp>
        <p:nvSpPr>
          <p:cNvPr id="6" name="Tijdelijke aanduiding voor dianummer 5"/>
          <p:cNvSpPr>
            <a:spLocks noGrp="1"/>
          </p:cNvSpPr>
          <p:nvPr>
            <p:ph type="sldNum" sz="quarter" idx="12"/>
          </p:nvPr>
        </p:nvSpPr>
        <p:spPr/>
        <p:txBody>
          <a:bodyPr/>
          <a:lstStyle/>
          <a:p>
            <a:fld id="{816A530B-4B36-41E0-9F36-60C205674D44}" type="slidenum">
              <a:rPr lang="nl-NL" smtClean="0"/>
              <a:t>‹nr.›</a:t>
            </a:fld>
            <a:endParaRPr lang="nl-NL"/>
          </a:p>
        </p:txBody>
      </p:sp>
    </p:spTree>
    <p:extLst>
      <p:ext uri="{BB962C8B-B14F-4D97-AF65-F5344CB8AC3E}">
        <p14:creationId xmlns:p14="http://schemas.microsoft.com/office/powerpoint/2010/main" val="1543033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4B3487FA-4D92-4B78-B885-A24B82D964EE}" type="datetime1">
              <a:rPr lang="nl-NL" smtClean="0"/>
              <a:t>10-1-2019</a:t>
            </a:fld>
            <a:endParaRPr lang="nl-NL"/>
          </a:p>
        </p:txBody>
      </p:sp>
      <p:sp>
        <p:nvSpPr>
          <p:cNvPr id="5" name="Tijdelijke aanduiding voor voettekst 4"/>
          <p:cNvSpPr>
            <a:spLocks noGrp="1"/>
          </p:cNvSpPr>
          <p:nvPr>
            <p:ph type="ftr" sz="quarter" idx="11"/>
          </p:nvPr>
        </p:nvSpPr>
        <p:spPr/>
        <p:txBody>
          <a:bodyPr/>
          <a:lstStyle/>
          <a:p>
            <a:r>
              <a:rPr lang="nl-NL" smtClean="0"/>
              <a:t>N4</a:t>
            </a:r>
            <a:endParaRPr lang="nl-NL"/>
          </a:p>
        </p:txBody>
      </p:sp>
      <p:sp>
        <p:nvSpPr>
          <p:cNvPr id="6" name="Tijdelijke aanduiding voor dianummer 5"/>
          <p:cNvSpPr>
            <a:spLocks noGrp="1"/>
          </p:cNvSpPr>
          <p:nvPr>
            <p:ph type="sldNum" sz="quarter" idx="12"/>
          </p:nvPr>
        </p:nvSpPr>
        <p:spPr/>
        <p:txBody>
          <a:bodyPr/>
          <a:lstStyle/>
          <a:p>
            <a:fld id="{816A530B-4B36-41E0-9F36-60C205674D44}" type="slidenum">
              <a:rPr lang="nl-NL" smtClean="0"/>
              <a:t>‹nr.›</a:t>
            </a:fld>
            <a:endParaRPr lang="nl-NL"/>
          </a:p>
        </p:txBody>
      </p:sp>
    </p:spTree>
    <p:extLst>
      <p:ext uri="{BB962C8B-B14F-4D97-AF65-F5344CB8AC3E}">
        <p14:creationId xmlns:p14="http://schemas.microsoft.com/office/powerpoint/2010/main" val="291153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C7395CC5-78BF-4BDB-A214-2E5174A69ECA}" type="datetime1">
              <a:rPr lang="nl-NL" smtClean="0"/>
              <a:t>10-1-2019</a:t>
            </a:fld>
            <a:endParaRPr lang="nl-NL"/>
          </a:p>
        </p:txBody>
      </p:sp>
      <p:sp>
        <p:nvSpPr>
          <p:cNvPr id="5" name="Tijdelijke aanduiding voor voettekst 4"/>
          <p:cNvSpPr>
            <a:spLocks noGrp="1"/>
          </p:cNvSpPr>
          <p:nvPr>
            <p:ph type="ftr" sz="quarter" idx="11"/>
          </p:nvPr>
        </p:nvSpPr>
        <p:spPr/>
        <p:txBody>
          <a:bodyPr/>
          <a:lstStyle/>
          <a:p>
            <a:r>
              <a:rPr lang="nl-NL" smtClean="0"/>
              <a:t>N4</a:t>
            </a:r>
            <a:endParaRPr lang="nl-NL"/>
          </a:p>
        </p:txBody>
      </p:sp>
      <p:sp>
        <p:nvSpPr>
          <p:cNvPr id="6" name="Tijdelijke aanduiding voor dianummer 5"/>
          <p:cNvSpPr>
            <a:spLocks noGrp="1"/>
          </p:cNvSpPr>
          <p:nvPr>
            <p:ph type="sldNum" sz="quarter" idx="12"/>
          </p:nvPr>
        </p:nvSpPr>
        <p:spPr/>
        <p:txBody>
          <a:bodyPr/>
          <a:lstStyle/>
          <a:p>
            <a:fld id="{816A530B-4B36-41E0-9F36-60C205674D44}" type="slidenum">
              <a:rPr lang="nl-NL" smtClean="0"/>
              <a:t>‹nr.›</a:t>
            </a:fld>
            <a:endParaRPr lang="nl-NL"/>
          </a:p>
        </p:txBody>
      </p:sp>
    </p:spTree>
    <p:extLst>
      <p:ext uri="{BB962C8B-B14F-4D97-AF65-F5344CB8AC3E}">
        <p14:creationId xmlns:p14="http://schemas.microsoft.com/office/powerpoint/2010/main" val="326080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Klik om de stijl te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Tekststijl van het model bewerken</a:t>
            </a:r>
          </a:p>
        </p:txBody>
      </p:sp>
      <p:sp>
        <p:nvSpPr>
          <p:cNvPr id="4" name="Tijdelijke aanduiding voor datum 3"/>
          <p:cNvSpPr>
            <a:spLocks noGrp="1"/>
          </p:cNvSpPr>
          <p:nvPr>
            <p:ph type="dt" sz="half" idx="10"/>
          </p:nvPr>
        </p:nvSpPr>
        <p:spPr/>
        <p:txBody>
          <a:bodyPr/>
          <a:lstStyle/>
          <a:p>
            <a:fld id="{E6A893E9-50B2-42A2-AF9A-49C5C3702EBA}" type="datetime1">
              <a:rPr lang="nl-NL" smtClean="0"/>
              <a:t>10-1-2019</a:t>
            </a:fld>
            <a:endParaRPr lang="nl-NL"/>
          </a:p>
        </p:txBody>
      </p:sp>
      <p:sp>
        <p:nvSpPr>
          <p:cNvPr id="5" name="Tijdelijke aanduiding voor voettekst 4"/>
          <p:cNvSpPr>
            <a:spLocks noGrp="1"/>
          </p:cNvSpPr>
          <p:nvPr>
            <p:ph type="ftr" sz="quarter" idx="11"/>
          </p:nvPr>
        </p:nvSpPr>
        <p:spPr/>
        <p:txBody>
          <a:bodyPr/>
          <a:lstStyle/>
          <a:p>
            <a:r>
              <a:rPr lang="nl-NL" smtClean="0"/>
              <a:t>N4</a:t>
            </a:r>
            <a:endParaRPr lang="nl-NL"/>
          </a:p>
        </p:txBody>
      </p:sp>
      <p:sp>
        <p:nvSpPr>
          <p:cNvPr id="6" name="Tijdelijke aanduiding voor dianummer 5"/>
          <p:cNvSpPr>
            <a:spLocks noGrp="1"/>
          </p:cNvSpPr>
          <p:nvPr>
            <p:ph type="sldNum" sz="quarter" idx="12"/>
          </p:nvPr>
        </p:nvSpPr>
        <p:spPr/>
        <p:txBody>
          <a:bodyPr/>
          <a:lstStyle/>
          <a:p>
            <a:fld id="{816A530B-4B36-41E0-9F36-60C205674D44}" type="slidenum">
              <a:rPr lang="nl-NL" smtClean="0"/>
              <a:t>‹nr.›</a:t>
            </a:fld>
            <a:endParaRPr lang="nl-NL"/>
          </a:p>
        </p:txBody>
      </p:sp>
    </p:spTree>
    <p:extLst>
      <p:ext uri="{BB962C8B-B14F-4D97-AF65-F5344CB8AC3E}">
        <p14:creationId xmlns:p14="http://schemas.microsoft.com/office/powerpoint/2010/main" val="3270002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83BF87BA-BF7C-4BFE-9518-0569FBCBCEFD}" type="datetime1">
              <a:rPr lang="nl-NL" smtClean="0"/>
              <a:t>10-1-2019</a:t>
            </a:fld>
            <a:endParaRPr lang="nl-NL"/>
          </a:p>
        </p:txBody>
      </p:sp>
      <p:sp>
        <p:nvSpPr>
          <p:cNvPr id="6" name="Tijdelijke aanduiding voor voettekst 5"/>
          <p:cNvSpPr>
            <a:spLocks noGrp="1"/>
          </p:cNvSpPr>
          <p:nvPr>
            <p:ph type="ftr" sz="quarter" idx="11"/>
          </p:nvPr>
        </p:nvSpPr>
        <p:spPr/>
        <p:txBody>
          <a:bodyPr/>
          <a:lstStyle/>
          <a:p>
            <a:r>
              <a:rPr lang="nl-NL" smtClean="0"/>
              <a:t>N4</a:t>
            </a:r>
            <a:endParaRPr lang="nl-NL"/>
          </a:p>
        </p:txBody>
      </p:sp>
      <p:sp>
        <p:nvSpPr>
          <p:cNvPr id="7" name="Tijdelijke aanduiding voor dianummer 6"/>
          <p:cNvSpPr>
            <a:spLocks noGrp="1"/>
          </p:cNvSpPr>
          <p:nvPr>
            <p:ph type="sldNum" sz="quarter" idx="12"/>
          </p:nvPr>
        </p:nvSpPr>
        <p:spPr/>
        <p:txBody>
          <a:bodyPr/>
          <a:lstStyle/>
          <a:p>
            <a:fld id="{816A530B-4B36-41E0-9F36-60C205674D44}" type="slidenum">
              <a:rPr lang="nl-NL" smtClean="0"/>
              <a:t>‹nr.›</a:t>
            </a:fld>
            <a:endParaRPr lang="nl-NL"/>
          </a:p>
        </p:txBody>
      </p:sp>
    </p:spTree>
    <p:extLst>
      <p:ext uri="{BB962C8B-B14F-4D97-AF65-F5344CB8AC3E}">
        <p14:creationId xmlns:p14="http://schemas.microsoft.com/office/powerpoint/2010/main" val="1101515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Klik om de stijl te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05ED5956-B132-4886-82BA-6F7D5A280502}" type="datetime1">
              <a:rPr lang="nl-NL" smtClean="0"/>
              <a:t>10-1-2019</a:t>
            </a:fld>
            <a:endParaRPr lang="nl-NL"/>
          </a:p>
        </p:txBody>
      </p:sp>
      <p:sp>
        <p:nvSpPr>
          <p:cNvPr id="8" name="Tijdelijke aanduiding voor voettekst 7"/>
          <p:cNvSpPr>
            <a:spLocks noGrp="1"/>
          </p:cNvSpPr>
          <p:nvPr>
            <p:ph type="ftr" sz="quarter" idx="11"/>
          </p:nvPr>
        </p:nvSpPr>
        <p:spPr/>
        <p:txBody>
          <a:bodyPr/>
          <a:lstStyle/>
          <a:p>
            <a:r>
              <a:rPr lang="nl-NL" smtClean="0"/>
              <a:t>N4</a:t>
            </a:r>
            <a:endParaRPr lang="nl-NL"/>
          </a:p>
        </p:txBody>
      </p:sp>
      <p:sp>
        <p:nvSpPr>
          <p:cNvPr id="9" name="Tijdelijke aanduiding voor dianummer 8"/>
          <p:cNvSpPr>
            <a:spLocks noGrp="1"/>
          </p:cNvSpPr>
          <p:nvPr>
            <p:ph type="sldNum" sz="quarter" idx="12"/>
          </p:nvPr>
        </p:nvSpPr>
        <p:spPr/>
        <p:txBody>
          <a:bodyPr/>
          <a:lstStyle/>
          <a:p>
            <a:fld id="{816A530B-4B36-41E0-9F36-60C205674D44}" type="slidenum">
              <a:rPr lang="nl-NL" smtClean="0"/>
              <a:t>‹nr.›</a:t>
            </a:fld>
            <a:endParaRPr lang="nl-NL"/>
          </a:p>
        </p:txBody>
      </p:sp>
    </p:spTree>
    <p:extLst>
      <p:ext uri="{BB962C8B-B14F-4D97-AF65-F5344CB8AC3E}">
        <p14:creationId xmlns:p14="http://schemas.microsoft.com/office/powerpoint/2010/main" val="617573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ABF15FD6-0007-468E-B975-FE36E7C67E5C}" type="datetime1">
              <a:rPr lang="nl-NL" smtClean="0"/>
              <a:t>10-1-2019</a:t>
            </a:fld>
            <a:endParaRPr lang="nl-NL"/>
          </a:p>
        </p:txBody>
      </p:sp>
      <p:sp>
        <p:nvSpPr>
          <p:cNvPr id="4" name="Tijdelijke aanduiding voor voettekst 3"/>
          <p:cNvSpPr>
            <a:spLocks noGrp="1"/>
          </p:cNvSpPr>
          <p:nvPr>
            <p:ph type="ftr" sz="quarter" idx="11"/>
          </p:nvPr>
        </p:nvSpPr>
        <p:spPr/>
        <p:txBody>
          <a:bodyPr/>
          <a:lstStyle/>
          <a:p>
            <a:r>
              <a:rPr lang="nl-NL" smtClean="0"/>
              <a:t>N4</a:t>
            </a:r>
            <a:endParaRPr lang="nl-NL"/>
          </a:p>
        </p:txBody>
      </p:sp>
      <p:sp>
        <p:nvSpPr>
          <p:cNvPr id="5" name="Tijdelijke aanduiding voor dianummer 4"/>
          <p:cNvSpPr>
            <a:spLocks noGrp="1"/>
          </p:cNvSpPr>
          <p:nvPr>
            <p:ph type="sldNum" sz="quarter" idx="12"/>
          </p:nvPr>
        </p:nvSpPr>
        <p:spPr/>
        <p:txBody>
          <a:bodyPr/>
          <a:lstStyle/>
          <a:p>
            <a:fld id="{816A530B-4B36-41E0-9F36-60C205674D44}" type="slidenum">
              <a:rPr lang="nl-NL" smtClean="0"/>
              <a:t>‹nr.›</a:t>
            </a:fld>
            <a:endParaRPr lang="nl-NL"/>
          </a:p>
        </p:txBody>
      </p:sp>
    </p:spTree>
    <p:extLst>
      <p:ext uri="{BB962C8B-B14F-4D97-AF65-F5344CB8AC3E}">
        <p14:creationId xmlns:p14="http://schemas.microsoft.com/office/powerpoint/2010/main" val="3524595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6F4A59F0-2A15-49F0-A2A0-2F68620D9BEC}" type="datetime1">
              <a:rPr lang="nl-NL" smtClean="0"/>
              <a:t>10-1-2019</a:t>
            </a:fld>
            <a:endParaRPr lang="nl-NL"/>
          </a:p>
        </p:txBody>
      </p:sp>
      <p:sp>
        <p:nvSpPr>
          <p:cNvPr id="3" name="Tijdelijke aanduiding voor voettekst 2"/>
          <p:cNvSpPr>
            <a:spLocks noGrp="1"/>
          </p:cNvSpPr>
          <p:nvPr>
            <p:ph type="ftr" sz="quarter" idx="11"/>
          </p:nvPr>
        </p:nvSpPr>
        <p:spPr/>
        <p:txBody>
          <a:bodyPr/>
          <a:lstStyle/>
          <a:p>
            <a:r>
              <a:rPr lang="nl-NL" smtClean="0"/>
              <a:t>N4</a:t>
            </a:r>
            <a:endParaRPr lang="nl-NL"/>
          </a:p>
        </p:txBody>
      </p:sp>
      <p:sp>
        <p:nvSpPr>
          <p:cNvPr id="4" name="Tijdelijke aanduiding voor dianummer 3"/>
          <p:cNvSpPr>
            <a:spLocks noGrp="1"/>
          </p:cNvSpPr>
          <p:nvPr>
            <p:ph type="sldNum" sz="quarter" idx="12"/>
          </p:nvPr>
        </p:nvSpPr>
        <p:spPr/>
        <p:txBody>
          <a:bodyPr/>
          <a:lstStyle/>
          <a:p>
            <a:fld id="{816A530B-4B36-41E0-9F36-60C205674D44}" type="slidenum">
              <a:rPr lang="nl-NL" smtClean="0"/>
              <a:t>‹nr.›</a:t>
            </a:fld>
            <a:endParaRPr lang="nl-NL"/>
          </a:p>
        </p:txBody>
      </p:sp>
    </p:spTree>
    <p:extLst>
      <p:ext uri="{BB962C8B-B14F-4D97-AF65-F5344CB8AC3E}">
        <p14:creationId xmlns:p14="http://schemas.microsoft.com/office/powerpoint/2010/main" val="2016386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Tekststijl van het model bewerken</a:t>
            </a:r>
          </a:p>
        </p:txBody>
      </p:sp>
      <p:sp>
        <p:nvSpPr>
          <p:cNvPr id="5" name="Tijdelijke aanduiding voor datum 4"/>
          <p:cNvSpPr>
            <a:spLocks noGrp="1"/>
          </p:cNvSpPr>
          <p:nvPr>
            <p:ph type="dt" sz="half" idx="10"/>
          </p:nvPr>
        </p:nvSpPr>
        <p:spPr/>
        <p:txBody>
          <a:bodyPr/>
          <a:lstStyle/>
          <a:p>
            <a:fld id="{FA811071-3900-476C-BC3B-25CFA31F7B75}" type="datetime1">
              <a:rPr lang="nl-NL" smtClean="0"/>
              <a:t>10-1-2019</a:t>
            </a:fld>
            <a:endParaRPr lang="nl-NL"/>
          </a:p>
        </p:txBody>
      </p:sp>
      <p:sp>
        <p:nvSpPr>
          <p:cNvPr id="6" name="Tijdelijke aanduiding voor voettekst 5"/>
          <p:cNvSpPr>
            <a:spLocks noGrp="1"/>
          </p:cNvSpPr>
          <p:nvPr>
            <p:ph type="ftr" sz="quarter" idx="11"/>
          </p:nvPr>
        </p:nvSpPr>
        <p:spPr/>
        <p:txBody>
          <a:bodyPr/>
          <a:lstStyle/>
          <a:p>
            <a:r>
              <a:rPr lang="nl-NL" smtClean="0"/>
              <a:t>N4</a:t>
            </a:r>
            <a:endParaRPr lang="nl-NL"/>
          </a:p>
        </p:txBody>
      </p:sp>
      <p:sp>
        <p:nvSpPr>
          <p:cNvPr id="7" name="Tijdelijke aanduiding voor dianummer 6"/>
          <p:cNvSpPr>
            <a:spLocks noGrp="1"/>
          </p:cNvSpPr>
          <p:nvPr>
            <p:ph type="sldNum" sz="quarter" idx="12"/>
          </p:nvPr>
        </p:nvSpPr>
        <p:spPr/>
        <p:txBody>
          <a:bodyPr/>
          <a:lstStyle/>
          <a:p>
            <a:fld id="{816A530B-4B36-41E0-9F36-60C205674D44}" type="slidenum">
              <a:rPr lang="nl-NL" smtClean="0"/>
              <a:t>‹nr.›</a:t>
            </a:fld>
            <a:endParaRPr lang="nl-NL"/>
          </a:p>
        </p:txBody>
      </p:sp>
    </p:spTree>
    <p:extLst>
      <p:ext uri="{BB962C8B-B14F-4D97-AF65-F5344CB8AC3E}">
        <p14:creationId xmlns:p14="http://schemas.microsoft.com/office/powerpoint/2010/main" val="3136453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Tekststijl van het model bewerken</a:t>
            </a:r>
          </a:p>
        </p:txBody>
      </p:sp>
      <p:sp>
        <p:nvSpPr>
          <p:cNvPr id="5" name="Tijdelijke aanduiding voor datum 4"/>
          <p:cNvSpPr>
            <a:spLocks noGrp="1"/>
          </p:cNvSpPr>
          <p:nvPr>
            <p:ph type="dt" sz="half" idx="10"/>
          </p:nvPr>
        </p:nvSpPr>
        <p:spPr/>
        <p:txBody>
          <a:bodyPr/>
          <a:lstStyle/>
          <a:p>
            <a:fld id="{B0CC9704-9D68-4170-ABC7-C50B5AF9B61E}" type="datetime1">
              <a:rPr lang="nl-NL" smtClean="0"/>
              <a:t>10-1-2019</a:t>
            </a:fld>
            <a:endParaRPr lang="nl-NL"/>
          </a:p>
        </p:txBody>
      </p:sp>
      <p:sp>
        <p:nvSpPr>
          <p:cNvPr id="6" name="Tijdelijke aanduiding voor voettekst 5"/>
          <p:cNvSpPr>
            <a:spLocks noGrp="1"/>
          </p:cNvSpPr>
          <p:nvPr>
            <p:ph type="ftr" sz="quarter" idx="11"/>
          </p:nvPr>
        </p:nvSpPr>
        <p:spPr/>
        <p:txBody>
          <a:bodyPr/>
          <a:lstStyle/>
          <a:p>
            <a:r>
              <a:rPr lang="nl-NL" smtClean="0"/>
              <a:t>N4</a:t>
            </a:r>
            <a:endParaRPr lang="nl-NL"/>
          </a:p>
        </p:txBody>
      </p:sp>
      <p:sp>
        <p:nvSpPr>
          <p:cNvPr id="7" name="Tijdelijke aanduiding voor dianummer 6"/>
          <p:cNvSpPr>
            <a:spLocks noGrp="1"/>
          </p:cNvSpPr>
          <p:nvPr>
            <p:ph type="sldNum" sz="quarter" idx="12"/>
          </p:nvPr>
        </p:nvSpPr>
        <p:spPr/>
        <p:txBody>
          <a:bodyPr/>
          <a:lstStyle/>
          <a:p>
            <a:fld id="{816A530B-4B36-41E0-9F36-60C205674D44}" type="slidenum">
              <a:rPr lang="nl-NL" smtClean="0"/>
              <a:t>‹nr.›</a:t>
            </a:fld>
            <a:endParaRPr lang="nl-NL"/>
          </a:p>
        </p:txBody>
      </p:sp>
    </p:spTree>
    <p:extLst>
      <p:ext uri="{BB962C8B-B14F-4D97-AF65-F5344CB8AC3E}">
        <p14:creationId xmlns:p14="http://schemas.microsoft.com/office/powerpoint/2010/main" val="1305324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419C0C-10A2-4CA8-9EFA-09674F0899CB}" type="datetime1">
              <a:rPr lang="nl-NL" smtClean="0"/>
              <a:t>10-1-2019</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nl-NL" smtClean="0"/>
              <a:t>N4</a:t>
            </a:r>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6A530B-4B36-41E0-9F36-60C205674D44}" type="slidenum">
              <a:rPr lang="nl-NL" smtClean="0"/>
              <a:t>‹nr.›</a:t>
            </a:fld>
            <a:endParaRPr lang="nl-NL"/>
          </a:p>
        </p:txBody>
      </p:sp>
    </p:spTree>
    <p:extLst>
      <p:ext uri="{BB962C8B-B14F-4D97-AF65-F5344CB8AC3E}">
        <p14:creationId xmlns:p14="http://schemas.microsoft.com/office/powerpoint/2010/main" val="2108249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Les </a:t>
            </a:r>
            <a:r>
              <a:rPr lang="nl-NL" dirty="0" smtClean="0"/>
              <a:t>2-3</a:t>
            </a:r>
            <a:endParaRPr lang="nl-NL" dirty="0"/>
          </a:p>
        </p:txBody>
      </p:sp>
      <p:sp>
        <p:nvSpPr>
          <p:cNvPr id="3" name="Ondertitel 2"/>
          <p:cNvSpPr>
            <a:spLocks noGrp="1"/>
          </p:cNvSpPr>
          <p:nvPr>
            <p:ph type="subTitle" idx="1"/>
          </p:nvPr>
        </p:nvSpPr>
        <p:spPr/>
        <p:txBody>
          <a:bodyPr/>
          <a:lstStyle/>
          <a:p>
            <a:r>
              <a:rPr lang="nl-NL" dirty="0" err="1" smtClean="0"/>
              <a:t>Opfrisles</a:t>
            </a:r>
            <a:endParaRPr lang="nl-NL" dirty="0"/>
          </a:p>
        </p:txBody>
      </p:sp>
      <p:sp>
        <p:nvSpPr>
          <p:cNvPr id="4" name="Tijdelijke aanduiding voor voettekst 3"/>
          <p:cNvSpPr>
            <a:spLocks noGrp="1"/>
          </p:cNvSpPr>
          <p:nvPr>
            <p:ph type="ftr" sz="quarter" idx="11"/>
          </p:nvPr>
        </p:nvSpPr>
        <p:spPr/>
        <p:txBody>
          <a:bodyPr/>
          <a:lstStyle/>
          <a:p>
            <a:r>
              <a:rPr lang="nl-NL" smtClean="0"/>
              <a:t>N4</a:t>
            </a:r>
            <a:endParaRPr lang="nl-NL"/>
          </a:p>
        </p:txBody>
      </p:sp>
    </p:spTree>
    <p:extLst>
      <p:ext uri="{BB962C8B-B14F-4D97-AF65-F5344CB8AC3E}">
        <p14:creationId xmlns:p14="http://schemas.microsoft.com/office/powerpoint/2010/main" val="38204301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6200" y="-101600"/>
            <a:ext cx="10515600" cy="1325563"/>
          </a:xfrm>
        </p:spPr>
        <p:txBody>
          <a:bodyPr/>
          <a:lstStyle/>
          <a:p>
            <a:r>
              <a:rPr lang="nl-NL" dirty="0" smtClean="0"/>
              <a:t>Les 3</a:t>
            </a:r>
            <a:endParaRPr lang="nl-NL" dirty="0"/>
          </a:p>
        </p:txBody>
      </p:sp>
      <p:sp>
        <p:nvSpPr>
          <p:cNvPr id="3" name="Tijdelijke aanduiding voor inhoud 2"/>
          <p:cNvSpPr>
            <a:spLocks noGrp="1"/>
          </p:cNvSpPr>
          <p:nvPr>
            <p:ph idx="1"/>
          </p:nvPr>
        </p:nvSpPr>
        <p:spPr/>
        <p:txBody>
          <a:bodyPr/>
          <a:lstStyle/>
          <a:p>
            <a:endParaRPr lang="nl-NL" dirty="0" smtClean="0"/>
          </a:p>
          <a:p>
            <a:r>
              <a:rPr lang="nl-NL" dirty="0" smtClean="0"/>
              <a:t>Maken van les 3: 15, 18 en diagnostische toets.</a:t>
            </a:r>
          </a:p>
          <a:p>
            <a:endParaRPr lang="nl-NL" dirty="0"/>
          </a:p>
          <a:p>
            <a:pPr marL="0" indent="0">
              <a:buNone/>
            </a:pPr>
            <a:endParaRPr lang="nl-NL" dirty="0"/>
          </a:p>
        </p:txBody>
      </p:sp>
      <p:sp>
        <p:nvSpPr>
          <p:cNvPr id="4" name="Tijdelijke aanduiding voor voettekst 3"/>
          <p:cNvSpPr>
            <a:spLocks noGrp="1"/>
          </p:cNvSpPr>
          <p:nvPr>
            <p:ph type="ftr" sz="quarter" idx="11"/>
          </p:nvPr>
        </p:nvSpPr>
        <p:spPr/>
        <p:txBody>
          <a:bodyPr/>
          <a:lstStyle/>
          <a:p>
            <a:r>
              <a:rPr lang="nl-NL" smtClean="0"/>
              <a:t>N4</a:t>
            </a:r>
            <a:endParaRPr lang="nl-NL"/>
          </a:p>
        </p:txBody>
      </p:sp>
    </p:spTree>
    <p:extLst>
      <p:ext uri="{BB962C8B-B14F-4D97-AF65-F5344CB8AC3E}">
        <p14:creationId xmlns:p14="http://schemas.microsoft.com/office/powerpoint/2010/main" val="1788786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6675" y="0"/>
            <a:ext cx="10515600" cy="1325563"/>
          </a:xfrm>
        </p:spPr>
        <p:txBody>
          <a:bodyPr/>
          <a:lstStyle/>
          <a:p>
            <a:r>
              <a:rPr lang="nl-NL" dirty="0" smtClean="0"/>
              <a:t>Nakijken</a:t>
            </a:r>
            <a:endParaRPr lang="nl-NL" dirty="0"/>
          </a:p>
        </p:txBody>
      </p:sp>
      <p:sp>
        <p:nvSpPr>
          <p:cNvPr id="3" name="Tijdelijke aanduiding voor inhoud 2"/>
          <p:cNvSpPr>
            <a:spLocks noGrp="1"/>
          </p:cNvSpPr>
          <p:nvPr>
            <p:ph idx="1"/>
          </p:nvPr>
        </p:nvSpPr>
        <p:spPr>
          <a:xfrm>
            <a:off x="723900" y="1577975"/>
            <a:ext cx="10515600" cy="4351338"/>
          </a:xfrm>
        </p:spPr>
        <p:txBody>
          <a:bodyPr numCol="2"/>
          <a:lstStyle/>
          <a:p>
            <a:pPr marL="0" indent="0">
              <a:buNone/>
            </a:pPr>
            <a:r>
              <a:rPr lang="nl-NL" dirty="0" smtClean="0"/>
              <a:t>15</a:t>
            </a:r>
          </a:p>
          <a:p>
            <a:pPr marL="971550" lvl="1" indent="-514350">
              <a:buAutoNum type="alphaLcParenR"/>
            </a:pPr>
            <a:r>
              <a:rPr lang="nl-NL" dirty="0" smtClean="0"/>
              <a:t>uitgaven: € 11.700,00 </a:t>
            </a:r>
          </a:p>
          <a:p>
            <a:pPr marL="457200" lvl="1" indent="0">
              <a:buNone/>
            </a:pPr>
            <a:r>
              <a:rPr lang="nl-NL" dirty="0" smtClean="0"/>
              <a:t>	 inkomsten: € 5.400,00</a:t>
            </a:r>
          </a:p>
          <a:p>
            <a:pPr marL="457200" lvl="1" indent="0">
              <a:buNone/>
            </a:pPr>
            <a:endParaRPr lang="nl-NL" dirty="0" smtClean="0"/>
          </a:p>
          <a:p>
            <a:pPr marL="914400" lvl="1" indent="-457200">
              <a:buAutoNum type="alphaLcParenR" startAt="2"/>
            </a:pPr>
            <a:r>
              <a:rPr lang="nl-NL" dirty="0" smtClean="0"/>
              <a:t>6 300 euro tekort</a:t>
            </a:r>
          </a:p>
          <a:p>
            <a:pPr marL="914400" lvl="1" indent="-457200">
              <a:buAutoNum type="alphaLcParenR" startAt="2"/>
            </a:pPr>
            <a:endParaRPr lang="nl-NL" dirty="0" smtClean="0"/>
          </a:p>
          <a:p>
            <a:pPr marL="914400" lvl="1" indent="-457200">
              <a:buAutoNum type="alphaLcParenR" startAt="2"/>
            </a:pPr>
            <a:r>
              <a:rPr lang="nl-NL" dirty="0" smtClean="0"/>
              <a:t>10 000 , 00</a:t>
            </a:r>
          </a:p>
          <a:p>
            <a:pPr marL="914400" lvl="1" indent="-457200">
              <a:buAutoNum type="alphaLcParenR" startAt="2"/>
            </a:pPr>
            <a:endParaRPr lang="nl-NL" dirty="0" smtClean="0"/>
          </a:p>
          <a:p>
            <a:pPr marL="914400" lvl="1" indent="-457200">
              <a:buAutoNum type="alphaLcParenR" startAt="2"/>
            </a:pPr>
            <a:r>
              <a:rPr lang="nl-NL" dirty="0" smtClean="0"/>
              <a:t>6 175 winst</a:t>
            </a:r>
          </a:p>
          <a:p>
            <a:pPr marL="914400" lvl="1" indent="-457200">
              <a:buAutoNum type="alphaLcParenR" startAt="2"/>
            </a:pPr>
            <a:endParaRPr lang="nl-NL" dirty="0"/>
          </a:p>
          <a:p>
            <a:pPr marL="914400" lvl="1" indent="-457200">
              <a:buAutoNum type="alphaLcParenR" startAt="2"/>
            </a:pPr>
            <a:r>
              <a:rPr lang="nl-NL" dirty="0" smtClean="0"/>
              <a:t> </a:t>
            </a:r>
          </a:p>
          <a:p>
            <a:pPr marL="914400" lvl="1" indent="-457200">
              <a:buAutoNum type="alphaLcParenR" startAt="2"/>
            </a:pPr>
            <a:endParaRPr lang="nl-NL" dirty="0" smtClean="0"/>
          </a:p>
          <a:p>
            <a:pPr marL="914400" lvl="1" indent="-457200">
              <a:buAutoNum type="alphaLcParenR" startAt="2"/>
            </a:pPr>
            <a:endParaRPr lang="nl-NL" dirty="0" smtClean="0"/>
          </a:p>
          <a:p>
            <a:pPr marL="914400" lvl="1" indent="-457200">
              <a:buAutoNum type="alphaLcParenR" startAt="2"/>
            </a:pPr>
            <a:endParaRPr lang="nl-NL" dirty="0" smtClean="0"/>
          </a:p>
          <a:p>
            <a:pPr marL="0" indent="0">
              <a:buNone/>
            </a:pPr>
            <a:endParaRPr lang="nl-NL" dirty="0" smtClean="0"/>
          </a:p>
          <a:p>
            <a:pPr marL="0" indent="0">
              <a:buNone/>
            </a:pPr>
            <a:endParaRPr lang="nl-NL" dirty="0" smtClean="0"/>
          </a:p>
          <a:p>
            <a:pPr marL="0" indent="0">
              <a:buNone/>
            </a:pPr>
            <a:endParaRPr lang="nl-NL" dirty="0"/>
          </a:p>
        </p:txBody>
      </p:sp>
      <p:graphicFrame>
        <p:nvGraphicFramePr>
          <p:cNvPr id="4" name="Tabel 3"/>
          <p:cNvGraphicFramePr>
            <a:graphicFrameLocks noGrp="1"/>
          </p:cNvGraphicFramePr>
          <p:nvPr>
            <p:extLst>
              <p:ext uri="{D42A27DB-BD31-4B8C-83A1-F6EECF244321}">
                <p14:modId xmlns:p14="http://schemas.microsoft.com/office/powerpoint/2010/main" val="3408545851"/>
              </p:ext>
            </p:extLst>
          </p:nvPr>
        </p:nvGraphicFramePr>
        <p:xfrm>
          <a:off x="7402303" y="1577975"/>
          <a:ext cx="2609012" cy="4149087"/>
        </p:xfrm>
        <a:graphic>
          <a:graphicData uri="http://schemas.openxmlformats.org/drawingml/2006/table">
            <a:tbl>
              <a:tblPr firstRow="1" bandRow="1">
                <a:tableStyleId>{5C22544A-7EE6-4342-B048-85BDC9FD1C3A}</a:tableStyleId>
              </a:tblPr>
              <a:tblGrid>
                <a:gridCol w="1304506">
                  <a:extLst>
                    <a:ext uri="{9D8B030D-6E8A-4147-A177-3AD203B41FA5}">
                      <a16:colId xmlns:a16="http://schemas.microsoft.com/office/drawing/2014/main" val="3949009994"/>
                    </a:ext>
                  </a:extLst>
                </a:gridCol>
                <a:gridCol w="1304506">
                  <a:extLst>
                    <a:ext uri="{9D8B030D-6E8A-4147-A177-3AD203B41FA5}">
                      <a16:colId xmlns:a16="http://schemas.microsoft.com/office/drawing/2014/main" val="2094261154"/>
                    </a:ext>
                  </a:extLst>
                </a:gridCol>
              </a:tblGrid>
              <a:tr h="444904">
                <a:tc>
                  <a:txBody>
                    <a:bodyPr/>
                    <a:lstStyle/>
                    <a:p>
                      <a:r>
                        <a:rPr lang="nl-NL" dirty="0" smtClean="0"/>
                        <a:t>Prijs van een kaartje</a:t>
                      </a:r>
                      <a:endParaRPr lang="nl-NL" dirty="0"/>
                    </a:p>
                  </a:txBody>
                  <a:tcPr/>
                </a:tc>
                <a:tc>
                  <a:txBody>
                    <a:bodyPr/>
                    <a:lstStyle/>
                    <a:p>
                      <a:r>
                        <a:rPr lang="nl-NL" dirty="0" smtClean="0"/>
                        <a:t>Aantal</a:t>
                      </a:r>
                      <a:endParaRPr lang="nl-NL" dirty="0"/>
                    </a:p>
                  </a:txBody>
                  <a:tcPr/>
                </a:tc>
                <a:extLst>
                  <a:ext uri="{0D108BD9-81ED-4DB2-BD59-A6C34878D82A}">
                    <a16:rowId xmlns:a16="http://schemas.microsoft.com/office/drawing/2014/main" val="2677603654"/>
                  </a:ext>
                </a:extLst>
              </a:tr>
              <a:tr h="296530">
                <a:tc>
                  <a:txBody>
                    <a:bodyPr/>
                    <a:lstStyle/>
                    <a:p>
                      <a:r>
                        <a:rPr lang="nl-NL" dirty="0" smtClean="0"/>
                        <a:t>€ 6,25 </a:t>
                      </a:r>
                      <a:endParaRPr lang="nl-NL" dirty="0"/>
                    </a:p>
                  </a:txBody>
                  <a:tcPr/>
                </a:tc>
                <a:tc>
                  <a:txBody>
                    <a:bodyPr/>
                    <a:lstStyle/>
                    <a:p>
                      <a:r>
                        <a:rPr lang="nl-NL" dirty="0" smtClean="0"/>
                        <a:t>1.600</a:t>
                      </a:r>
                      <a:endParaRPr lang="nl-NL" dirty="0"/>
                    </a:p>
                  </a:txBody>
                  <a:tcPr/>
                </a:tc>
                <a:extLst>
                  <a:ext uri="{0D108BD9-81ED-4DB2-BD59-A6C34878D82A}">
                    <a16:rowId xmlns:a16="http://schemas.microsoft.com/office/drawing/2014/main" val="3545089685"/>
                  </a:ext>
                </a:extLst>
              </a:tr>
              <a:tr h="318959">
                <a:tc>
                  <a:txBody>
                    <a:bodyPr/>
                    <a:lstStyle/>
                    <a:p>
                      <a:r>
                        <a:rPr lang="nl-NL" dirty="0" smtClean="0"/>
                        <a:t>€ 12,50 </a:t>
                      </a:r>
                      <a:endParaRPr lang="nl-NL" dirty="0"/>
                    </a:p>
                  </a:txBody>
                  <a:tcPr/>
                </a:tc>
                <a:tc>
                  <a:txBody>
                    <a:bodyPr/>
                    <a:lstStyle/>
                    <a:p>
                      <a:r>
                        <a:rPr lang="nl-NL" dirty="0" smtClean="0"/>
                        <a:t>800</a:t>
                      </a:r>
                      <a:endParaRPr lang="nl-NL" dirty="0"/>
                    </a:p>
                  </a:txBody>
                  <a:tcPr/>
                </a:tc>
                <a:extLst>
                  <a:ext uri="{0D108BD9-81ED-4DB2-BD59-A6C34878D82A}">
                    <a16:rowId xmlns:a16="http://schemas.microsoft.com/office/drawing/2014/main" val="1618295047"/>
                  </a:ext>
                </a:extLst>
              </a:tr>
              <a:tr h="384519">
                <a:tc>
                  <a:txBody>
                    <a:bodyPr/>
                    <a:lstStyle/>
                    <a:p>
                      <a:r>
                        <a:rPr lang="nl-NL" dirty="0" smtClean="0"/>
                        <a:t>€ 15,00 </a:t>
                      </a:r>
                      <a:endParaRPr lang="nl-NL" dirty="0"/>
                    </a:p>
                  </a:txBody>
                  <a:tcPr/>
                </a:tc>
                <a:tc>
                  <a:txBody>
                    <a:bodyPr/>
                    <a:lstStyle/>
                    <a:p>
                      <a:r>
                        <a:rPr lang="nl-NL" dirty="0" smtClean="0"/>
                        <a:t>667</a:t>
                      </a:r>
                      <a:endParaRPr lang="nl-NL" dirty="0"/>
                    </a:p>
                  </a:txBody>
                  <a:tcPr/>
                </a:tc>
                <a:extLst>
                  <a:ext uri="{0D108BD9-81ED-4DB2-BD59-A6C34878D82A}">
                    <a16:rowId xmlns:a16="http://schemas.microsoft.com/office/drawing/2014/main" val="485474663"/>
                  </a:ext>
                </a:extLst>
              </a:tr>
              <a:tr h="370936">
                <a:tc>
                  <a:txBody>
                    <a:bodyPr/>
                    <a:lstStyle/>
                    <a:p>
                      <a:r>
                        <a:rPr lang="nl-NL" dirty="0" smtClean="0"/>
                        <a:t>€ 25,00 </a:t>
                      </a:r>
                      <a:endParaRPr lang="nl-NL" dirty="0"/>
                    </a:p>
                  </a:txBody>
                  <a:tcPr/>
                </a:tc>
                <a:tc>
                  <a:txBody>
                    <a:bodyPr/>
                    <a:lstStyle/>
                    <a:p>
                      <a:r>
                        <a:rPr lang="nl-NL" dirty="0" smtClean="0"/>
                        <a:t>400</a:t>
                      </a:r>
                      <a:endParaRPr lang="nl-NL" dirty="0"/>
                    </a:p>
                  </a:txBody>
                  <a:tcPr/>
                </a:tc>
                <a:extLst>
                  <a:ext uri="{0D108BD9-81ED-4DB2-BD59-A6C34878D82A}">
                    <a16:rowId xmlns:a16="http://schemas.microsoft.com/office/drawing/2014/main" val="2280533462"/>
                  </a:ext>
                </a:extLst>
              </a:tr>
              <a:tr h="370936">
                <a:tc>
                  <a:txBody>
                    <a:bodyPr/>
                    <a:lstStyle/>
                    <a:p>
                      <a:r>
                        <a:rPr lang="nl-NL" dirty="0" smtClean="0"/>
                        <a:t>€ 27,50 </a:t>
                      </a:r>
                      <a:endParaRPr lang="nl-NL" dirty="0"/>
                    </a:p>
                  </a:txBody>
                  <a:tcPr/>
                </a:tc>
                <a:tc>
                  <a:txBody>
                    <a:bodyPr/>
                    <a:lstStyle/>
                    <a:p>
                      <a:r>
                        <a:rPr lang="nl-NL" dirty="0" smtClean="0"/>
                        <a:t>364</a:t>
                      </a:r>
                    </a:p>
                    <a:p>
                      <a:endParaRPr lang="nl-NL" dirty="0" smtClean="0"/>
                    </a:p>
                  </a:txBody>
                  <a:tcPr/>
                </a:tc>
                <a:extLst>
                  <a:ext uri="{0D108BD9-81ED-4DB2-BD59-A6C34878D82A}">
                    <a16:rowId xmlns:a16="http://schemas.microsoft.com/office/drawing/2014/main" val="775851502"/>
                  </a:ext>
                </a:extLst>
              </a:tr>
              <a:tr h="370936">
                <a:tc>
                  <a:txBody>
                    <a:bodyPr/>
                    <a:lstStyle/>
                    <a:p>
                      <a:r>
                        <a:rPr lang="nl-NL" dirty="0" smtClean="0"/>
                        <a:t>€ 31,25 </a:t>
                      </a:r>
                      <a:endParaRPr lang="nl-NL" dirty="0"/>
                    </a:p>
                  </a:txBody>
                  <a:tcPr/>
                </a:tc>
                <a:tc>
                  <a:txBody>
                    <a:bodyPr/>
                    <a:lstStyle/>
                    <a:p>
                      <a:r>
                        <a:rPr lang="nl-NL" dirty="0" smtClean="0"/>
                        <a:t>320</a:t>
                      </a:r>
                    </a:p>
                  </a:txBody>
                  <a:tcPr/>
                </a:tc>
                <a:extLst>
                  <a:ext uri="{0D108BD9-81ED-4DB2-BD59-A6C34878D82A}">
                    <a16:rowId xmlns:a16="http://schemas.microsoft.com/office/drawing/2014/main" val="190958998"/>
                  </a:ext>
                </a:extLst>
              </a:tr>
              <a:tr h="370936">
                <a:tc>
                  <a:txBody>
                    <a:bodyPr/>
                    <a:lstStyle/>
                    <a:p>
                      <a:r>
                        <a:rPr lang="nl-NL" dirty="0" smtClean="0"/>
                        <a:t>€ 37,50 </a:t>
                      </a:r>
                      <a:endParaRPr lang="nl-NL" dirty="0"/>
                    </a:p>
                  </a:txBody>
                  <a:tcPr/>
                </a:tc>
                <a:tc>
                  <a:txBody>
                    <a:bodyPr/>
                    <a:lstStyle/>
                    <a:p>
                      <a:r>
                        <a:rPr lang="nl-NL" dirty="0" smtClean="0"/>
                        <a:t>267 </a:t>
                      </a:r>
                    </a:p>
                  </a:txBody>
                  <a:tcPr/>
                </a:tc>
                <a:extLst>
                  <a:ext uri="{0D108BD9-81ED-4DB2-BD59-A6C34878D82A}">
                    <a16:rowId xmlns:a16="http://schemas.microsoft.com/office/drawing/2014/main" val="250579741"/>
                  </a:ext>
                </a:extLst>
              </a:tr>
              <a:tr h="370936">
                <a:tc>
                  <a:txBody>
                    <a:bodyPr/>
                    <a:lstStyle/>
                    <a:p>
                      <a:r>
                        <a:rPr lang="nl-NL" dirty="0" smtClean="0"/>
                        <a:t> 50,00 </a:t>
                      </a:r>
                      <a:endParaRPr lang="nl-NL"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smtClean="0"/>
                        <a:t>€ 200 </a:t>
                      </a:r>
                    </a:p>
                    <a:p>
                      <a:endParaRPr lang="nl-NL" dirty="0" smtClean="0"/>
                    </a:p>
                  </a:txBody>
                  <a:tcPr/>
                </a:tc>
                <a:extLst>
                  <a:ext uri="{0D108BD9-81ED-4DB2-BD59-A6C34878D82A}">
                    <a16:rowId xmlns:a16="http://schemas.microsoft.com/office/drawing/2014/main" val="3669599789"/>
                  </a:ext>
                </a:extLst>
              </a:tr>
            </a:tbl>
          </a:graphicData>
        </a:graphic>
      </p:graphicFrame>
      <p:sp>
        <p:nvSpPr>
          <p:cNvPr id="5" name="Tijdelijke aanduiding voor voettekst 4"/>
          <p:cNvSpPr>
            <a:spLocks noGrp="1"/>
          </p:cNvSpPr>
          <p:nvPr>
            <p:ph type="ftr" sz="quarter" idx="11"/>
          </p:nvPr>
        </p:nvSpPr>
        <p:spPr/>
        <p:txBody>
          <a:bodyPr/>
          <a:lstStyle/>
          <a:p>
            <a:r>
              <a:rPr lang="nl-NL" smtClean="0"/>
              <a:t>N4</a:t>
            </a:r>
            <a:endParaRPr lang="nl-NL"/>
          </a:p>
        </p:txBody>
      </p:sp>
    </p:spTree>
    <p:extLst>
      <p:ext uri="{BB962C8B-B14F-4D97-AF65-F5344CB8AC3E}">
        <p14:creationId xmlns:p14="http://schemas.microsoft.com/office/powerpoint/2010/main" val="1078001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61950" y="0"/>
            <a:ext cx="10515600" cy="1325563"/>
          </a:xfrm>
        </p:spPr>
        <p:txBody>
          <a:bodyPr/>
          <a:lstStyle/>
          <a:p>
            <a:r>
              <a:rPr lang="nl-NL" dirty="0" smtClean="0"/>
              <a:t>Nakijken </a:t>
            </a:r>
            <a:endParaRPr lang="nl-NL" dirty="0"/>
          </a:p>
        </p:txBody>
      </p:sp>
      <p:sp>
        <p:nvSpPr>
          <p:cNvPr id="3" name="Tijdelijke aanduiding voor inhoud 2"/>
          <p:cNvSpPr>
            <a:spLocks noGrp="1"/>
          </p:cNvSpPr>
          <p:nvPr>
            <p:ph idx="1"/>
          </p:nvPr>
        </p:nvSpPr>
        <p:spPr>
          <a:xfrm>
            <a:off x="438150" y="1325563"/>
            <a:ext cx="10515600" cy="4351338"/>
          </a:xfrm>
        </p:spPr>
        <p:txBody>
          <a:bodyPr/>
          <a:lstStyle/>
          <a:p>
            <a:pPr marL="0" indent="0">
              <a:buNone/>
            </a:pPr>
            <a:r>
              <a:rPr lang="nl-NL" dirty="0" smtClean="0"/>
              <a:t>18</a:t>
            </a:r>
          </a:p>
          <a:p>
            <a:pPr marL="514350" indent="-514350">
              <a:buAutoNum type="alphaLcParenR"/>
            </a:pPr>
            <a:r>
              <a:rPr lang="nl-NL" dirty="0" smtClean="0"/>
              <a:t>Tom 	Niet juist</a:t>
            </a:r>
          </a:p>
          <a:p>
            <a:pPr marL="0" indent="0">
              <a:buNone/>
            </a:pPr>
            <a:r>
              <a:rPr lang="nl-NL" dirty="0" smtClean="0"/>
              <a:t>       Rik   	Niet juist</a:t>
            </a:r>
          </a:p>
          <a:p>
            <a:pPr marL="0" indent="0">
              <a:buNone/>
            </a:pPr>
            <a:r>
              <a:rPr lang="nl-NL" dirty="0"/>
              <a:t> </a:t>
            </a:r>
            <a:r>
              <a:rPr lang="nl-NL" dirty="0" smtClean="0"/>
              <a:t>      Sander	Juist</a:t>
            </a:r>
          </a:p>
          <a:p>
            <a:pPr marL="0" indent="0">
              <a:buNone/>
            </a:pPr>
            <a:r>
              <a:rPr lang="nl-NL" dirty="0" smtClean="0"/>
              <a:t>       Koen 	Niet juist</a:t>
            </a:r>
          </a:p>
          <a:p>
            <a:pPr marL="0" indent="0">
              <a:buNone/>
            </a:pPr>
            <a:endParaRPr lang="nl-NL" dirty="0"/>
          </a:p>
          <a:p>
            <a:pPr marL="0" indent="0">
              <a:buNone/>
            </a:pPr>
            <a:r>
              <a:rPr lang="nl-NL" dirty="0" smtClean="0"/>
              <a:t>b) 	308,25 euro</a:t>
            </a:r>
          </a:p>
          <a:p>
            <a:pPr marL="0" indent="0">
              <a:buNone/>
            </a:pPr>
            <a:r>
              <a:rPr lang="nl-NL" dirty="0" smtClean="0"/>
              <a:t>c) 	  77,06 euro</a:t>
            </a:r>
            <a:endParaRPr lang="nl-NL" dirty="0"/>
          </a:p>
        </p:txBody>
      </p:sp>
      <p:sp>
        <p:nvSpPr>
          <p:cNvPr id="4" name="Tijdelijke aanduiding voor voettekst 3"/>
          <p:cNvSpPr>
            <a:spLocks noGrp="1"/>
          </p:cNvSpPr>
          <p:nvPr>
            <p:ph type="ftr" sz="quarter" idx="11"/>
          </p:nvPr>
        </p:nvSpPr>
        <p:spPr/>
        <p:txBody>
          <a:bodyPr/>
          <a:lstStyle/>
          <a:p>
            <a:r>
              <a:rPr lang="nl-NL" smtClean="0"/>
              <a:t>N4</a:t>
            </a:r>
            <a:endParaRPr lang="nl-NL"/>
          </a:p>
        </p:txBody>
      </p:sp>
    </p:spTree>
    <p:extLst>
      <p:ext uri="{BB962C8B-B14F-4D97-AF65-F5344CB8AC3E}">
        <p14:creationId xmlns:p14="http://schemas.microsoft.com/office/powerpoint/2010/main" val="33620679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76225" y="79375"/>
            <a:ext cx="10515600" cy="1325563"/>
          </a:xfrm>
        </p:spPr>
        <p:txBody>
          <a:bodyPr/>
          <a:lstStyle/>
          <a:p>
            <a:r>
              <a:rPr lang="nl-NL" dirty="0" smtClean="0"/>
              <a:t>Nakijken </a:t>
            </a:r>
            <a:endParaRPr lang="nl-NL" dirty="0"/>
          </a:p>
        </p:txBody>
      </p:sp>
      <p:sp>
        <p:nvSpPr>
          <p:cNvPr id="3" name="Tijdelijke aanduiding voor inhoud 2"/>
          <p:cNvSpPr>
            <a:spLocks noGrp="1"/>
          </p:cNvSpPr>
          <p:nvPr>
            <p:ph idx="1"/>
          </p:nvPr>
        </p:nvSpPr>
        <p:spPr>
          <a:xfrm>
            <a:off x="485775" y="1404938"/>
            <a:ext cx="10515600" cy="4351338"/>
          </a:xfrm>
        </p:spPr>
        <p:txBody>
          <a:bodyPr/>
          <a:lstStyle/>
          <a:p>
            <a:pPr marL="0" indent="0">
              <a:buNone/>
            </a:pPr>
            <a:r>
              <a:rPr lang="nl-NL" dirty="0" smtClean="0"/>
              <a:t>Diagnostische toets</a:t>
            </a:r>
          </a:p>
          <a:p>
            <a:pPr marL="0" indent="0">
              <a:buNone/>
            </a:pPr>
            <a:endParaRPr lang="nl-NL" dirty="0" smtClean="0"/>
          </a:p>
          <a:p>
            <a:pPr marL="0" indent="0">
              <a:buNone/>
            </a:pPr>
            <a:r>
              <a:rPr lang="nl-NL" dirty="0" smtClean="0"/>
              <a:t>a) Berekening </a:t>
            </a:r>
            <a:r>
              <a:rPr lang="nl-NL" b="1" dirty="0" smtClean="0"/>
              <a:t>B</a:t>
            </a:r>
            <a:r>
              <a:rPr lang="nl-NL" dirty="0" smtClean="0"/>
              <a:t> is juist.</a:t>
            </a:r>
          </a:p>
          <a:p>
            <a:pPr marL="0" indent="0">
              <a:buNone/>
            </a:pPr>
            <a:endParaRPr lang="nl-NL" dirty="0"/>
          </a:p>
          <a:p>
            <a:pPr marL="0" indent="0">
              <a:buNone/>
            </a:pPr>
            <a:r>
              <a:rPr lang="nl-NL" dirty="0" smtClean="0"/>
              <a:t>     Uiteindelijk kost het </a:t>
            </a:r>
            <a:r>
              <a:rPr lang="nl-NL" b="1" dirty="0" smtClean="0"/>
              <a:t>700,80 euro</a:t>
            </a:r>
          </a:p>
          <a:p>
            <a:pPr marL="0" indent="0">
              <a:buNone/>
            </a:pPr>
            <a:endParaRPr lang="nl-NL" b="1" dirty="0"/>
          </a:p>
          <a:p>
            <a:pPr marL="0" indent="0">
              <a:buNone/>
            </a:pPr>
            <a:r>
              <a:rPr lang="nl-NL" dirty="0" smtClean="0"/>
              <a:t>b) Per familielid kost het </a:t>
            </a:r>
            <a:r>
              <a:rPr lang="nl-NL" b="1" dirty="0" smtClean="0"/>
              <a:t>175,20 euro</a:t>
            </a:r>
          </a:p>
          <a:p>
            <a:pPr marL="0" indent="0">
              <a:buNone/>
            </a:pPr>
            <a:endParaRPr lang="nl-NL" b="1" dirty="0"/>
          </a:p>
          <a:p>
            <a:pPr marL="0" indent="0">
              <a:buNone/>
            </a:pPr>
            <a:endParaRPr lang="nl-NL" dirty="0" smtClean="0"/>
          </a:p>
        </p:txBody>
      </p:sp>
      <p:sp>
        <p:nvSpPr>
          <p:cNvPr id="4" name="Tijdelijke aanduiding voor voettekst 3"/>
          <p:cNvSpPr>
            <a:spLocks noGrp="1"/>
          </p:cNvSpPr>
          <p:nvPr>
            <p:ph type="ftr" sz="quarter" idx="11"/>
          </p:nvPr>
        </p:nvSpPr>
        <p:spPr/>
        <p:txBody>
          <a:bodyPr/>
          <a:lstStyle/>
          <a:p>
            <a:r>
              <a:rPr lang="nl-NL" smtClean="0"/>
              <a:t>N4</a:t>
            </a:r>
            <a:endParaRPr lang="nl-NL"/>
          </a:p>
        </p:txBody>
      </p:sp>
    </p:spTree>
    <p:extLst>
      <p:ext uri="{BB962C8B-B14F-4D97-AF65-F5344CB8AC3E}">
        <p14:creationId xmlns:p14="http://schemas.microsoft.com/office/powerpoint/2010/main" val="3049008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7175" y="0"/>
            <a:ext cx="10515600" cy="1325563"/>
          </a:xfrm>
        </p:spPr>
        <p:txBody>
          <a:bodyPr/>
          <a:lstStyle/>
          <a:p>
            <a:r>
              <a:rPr lang="nl-NL" dirty="0" smtClean="0"/>
              <a:t>Les 4</a:t>
            </a:r>
            <a:endParaRPr lang="nl-NL" dirty="0"/>
          </a:p>
        </p:txBody>
      </p:sp>
      <p:sp>
        <p:nvSpPr>
          <p:cNvPr id="3" name="Tijdelijke aanduiding voor inhoud 2"/>
          <p:cNvSpPr>
            <a:spLocks noGrp="1"/>
          </p:cNvSpPr>
          <p:nvPr>
            <p:ph idx="1"/>
          </p:nvPr>
        </p:nvSpPr>
        <p:spPr/>
        <p:txBody>
          <a:bodyPr/>
          <a:lstStyle/>
          <a:p>
            <a:r>
              <a:rPr lang="nl-NL" dirty="0" smtClean="0"/>
              <a:t>Opdracht  5-7 maken</a:t>
            </a:r>
          </a:p>
          <a:p>
            <a:endParaRPr lang="nl-NL" dirty="0"/>
          </a:p>
          <a:p>
            <a:endParaRPr lang="nl-NL" dirty="0"/>
          </a:p>
        </p:txBody>
      </p:sp>
      <p:sp>
        <p:nvSpPr>
          <p:cNvPr id="4" name="Tijdelijke aanduiding voor voettekst 3"/>
          <p:cNvSpPr>
            <a:spLocks noGrp="1"/>
          </p:cNvSpPr>
          <p:nvPr>
            <p:ph type="ftr" sz="quarter" idx="11"/>
          </p:nvPr>
        </p:nvSpPr>
        <p:spPr/>
        <p:txBody>
          <a:bodyPr/>
          <a:lstStyle/>
          <a:p>
            <a:r>
              <a:rPr lang="nl-NL" smtClean="0"/>
              <a:t>N4</a:t>
            </a:r>
            <a:endParaRPr lang="nl-NL"/>
          </a:p>
        </p:txBody>
      </p:sp>
    </p:spTree>
    <p:extLst>
      <p:ext uri="{BB962C8B-B14F-4D97-AF65-F5344CB8AC3E}">
        <p14:creationId xmlns:p14="http://schemas.microsoft.com/office/powerpoint/2010/main" val="1135554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8650" y="107950"/>
            <a:ext cx="10515600" cy="1325563"/>
          </a:xfrm>
        </p:spPr>
        <p:txBody>
          <a:bodyPr/>
          <a:lstStyle/>
          <a:p>
            <a:r>
              <a:rPr lang="nl-NL" dirty="0" smtClean="0"/>
              <a:t>Vandaag</a:t>
            </a:r>
            <a:endParaRPr lang="nl-NL" dirty="0"/>
          </a:p>
        </p:txBody>
      </p:sp>
      <p:sp>
        <p:nvSpPr>
          <p:cNvPr id="3" name="Tijdelijke aanduiding voor inhoud 2"/>
          <p:cNvSpPr>
            <a:spLocks noGrp="1"/>
          </p:cNvSpPr>
          <p:nvPr>
            <p:ph idx="1"/>
          </p:nvPr>
        </p:nvSpPr>
        <p:spPr/>
        <p:txBody>
          <a:bodyPr/>
          <a:lstStyle/>
          <a:p>
            <a:r>
              <a:rPr lang="nl-NL" dirty="0" smtClean="0"/>
              <a:t>Les </a:t>
            </a:r>
            <a:r>
              <a:rPr lang="nl-NL" dirty="0" smtClean="0"/>
              <a:t>1 Herhalen</a:t>
            </a:r>
            <a:endParaRPr lang="nl-NL" dirty="0" smtClean="0"/>
          </a:p>
          <a:p>
            <a:endParaRPr lang="nl-NL" dirty="0" smtClean="0"/>
          </a:p>
          <a:p>
            <a:r>
              <a:rPr lang="nl-NL" dirty="0" smtClean="0"/>
              <a:t>Les </a:t>
            </a:r>
            <a:r>
              <a:rPr lang="nl-NL" dirty="0" smtClean="0"/>
              <a:t>2 </a:t>
            </a:r>
            <a:r>
              <a:rPr lang="nl-NL" dirty="0" smtClean="0"/>
              <a:t>afsluiten</a:t>
            </a:r>
          </a:p>
          <a:p>
            <a:endParaRPr lang="nl-NL" dirty="0"/>
          </a:p>
          <a:p>
            <a:r>
              <a:rPr lang="nl-NL" dirty="0" smtClean="0"/>
              <a:t>Les </a:t>
            </a:r>
            <a:r>
              <a:rPr lang="nl-NL" dirty="0" smtClean="0"/>
              <a:t>3 </a:t>
            </a:r>
            <a:r>
              <a:rPr lang="nl-NL" dirty="0" smtClean="0"/>
              <a:t>“bekijken”</a:t>
            </a:r>
            <a:endParaRPr lang="nl-NL" dirty="0"/>
          </a:p>
        </p:txBody>
      </p:sp>
      <p:sp>
        <p:nvSpPr>
          <p:cNvPr id="4" name="Tijdelijke aanduiding voor voettekst 3"/>
          <p:cNvSpPr>
            <a:spLocks noGrp="1"/>
          </p:cNvSpPr>
          <p:nvPr>
            <p:ph type="ftr" sz="quarter" idx="11"/>
          </p:nvPr>
        </p:nvSpPr>
        <p:spPr/>
        <p:txBody>
          <a:bodyPr/>
          <a:lstStyle/>
          <a:p>
            <a:r>
              <a:rPr lang="nl-NL" smtClean="0"/>
              <a:t>N4</a:t>
            </a:r>
            <a:endParaRPr lang="nl-NL"/>
          </a:p>
        </p:txBody>
      </p:sp>
    </p:spTree>
    <p:extLst>
      <p:ext uri="{BB962C8B-B14F-4D97-AF65-F5344CB8AC3E}">
        <p14:creationId xmlns:p14="http://schemas.microsoft.com/office/powerpoint/2010/main" val="13985521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66750" y="98425"/>
            <a:ext cx="10515600" cy="1325563"/>
          </a:xfrm>
        </p:spPr>
        <p:txBody>
          <a:bodyPr/>
          <a:lstStyle/>
          <a:p>
            <a:r>
              <a:rPr lang="nl-NL" dirty="0" smtClean="0"/>
              <a:t>Les 1 Handig rekenen</a:t>
            </a:r>
            <a:endParaRPr lang="nl-NL" dirty="0"/>
          </a:p>
        </p:txBody>
      </p:sp>
      <p:sp>
        <p:nvSpPr>
          <p:cNvPr id="3" name="Tijdelijke aanduiding voor inhoud 2"/>
          <p:cNvSpPr>
            <a:spLocks noGrp="1"/>
          </p:cNvSpPr>
          <p:nvPr>
            <p:ph idx="1"/>
          </p:nvPr>
        </p:nvSpPr>
        <p:spPr/>
        <p:txBody>
          <a:bodyPr/>
          <a:lstStyle/>
          <a:p>
            <a:endParaRPr lang="nl-NL" dirty="0" smtClean="0"/>
          </a:p>
          <a:p>
            <a:r>
              <a:rPr lang="nl-NL" dirty="0" smtClean="0"/>
              <a:t>12 x  7 = 			Splitsen</a:t>
            </a:r>
            <a:endParaRPr lang="nl-NL" dirty="0" smtClean="0"/>
          </a:p>
          <a:p>
            <a:endParaRPr lang="nl-NL" dirty="0"/>
          </a:p>
          <a:p>
            <a:r>
              <a:rPr lang="nl-NL" dirty="0" smtClean="0"/>
              <a:t>84 : 7 =			Splitsen</a:t>
            </a:r>
            <a:endParaRPr lang="nl-NL" dirty="0" smtClean="0"/>
          </a:p>
          <a:p>
            <a:endParaRPr lang="nl-NL" dirty="0"/>
          </a:p>
          <a:p>
            <a:r>
              <a:rPr lang="nl-NL" dirty="0" smtClean="0"/>
              <a:t>1025 – 826 = 		Rijgen </a:t>
            </a:r>
            <a:endParaRPr lang="nl-NL" dirty="0"/>
          </a:p>
        </p:txBody>
      </p:sp>
      <p:sp>
        <p:nvSpPr>
          <p:cNvPr id="4" name="Tijdelijke aanduiding voor voettekst 3"/>
          <p:cNvSpPr>
            <a:spLocks noGrp="1"/>
          </p:cNvSpPr>
          <p:nvPr>
            <p:ph type="ftr" sz="quarter" idx="11"/>
          </p:nvPr>
        </p:nvSpPr>
        <p:spPr/>
        <p:txBody>
          <a:bodyPr/>
          <a:lstStyle/>
          <a:p>
            <a:r>
              <a:rPr lang="nl-NL" dirty="0" smtClean="0"/>
              <a:t>N2</a:t>
            </a:r>
          </a:p>
        </p:txBody>
      </p:sp>
    </p:spTree>
    <p:extLst>
      <p:ext uri="{BB962C8B-B14F-4D97-AF65-F5344CB8AC3E}">
        <p14:creationId xmlns:p14="http://schemas.microsoft.com/office/powerpoint/2010/main" val="13996426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0"/>
            <a:ext cx="10515600" cy="1325563"/>
          </a:xfrm>
        </p:spPr>
        <p:txBody>
          <a:bodyPr/>
          <a:lstStyle/>
          <a:p>
            <a:r>
              <a:rPr lang="nl-NL" dirty="0" smtClean="0"/>
              <a:t>Les 2;     &lt;  , &gt;  of  =</a:t>
            </a:r>
            <a:endParaRPr lang="nl-NL" dirty="0"/>
          </a:p>
        </p:txBody>
      </p:sp>
      <p:sp>
        <p:nvSpPr>
          <p:cNvPr id="3" name="Tijdelijke aanduiding voor inhoud 2"/>
          <p:cNvSpPr>
            <a:spLocks noGrp="1"/>
          </p:cNvSpPr>
          <p:nvPr>
            <p:ph idx="1"/>
          </p:nvPr>
        </p:nvSpPr>
        <p:spPr/>
        <p:txBody>
          <a:bodyPr/>
          <a:lstStyle/>
          <a:p>
            <a:endParaRPr lang="nl-NL" dirty="0" smtClean="0"/>
          </a:p>
          <a:p>
            <a:r>
              <a:rPr lang="nl-NL" dirty="0" smtClean="0"/>
              <a:t>0,18 miljoen ………………………. 18 duizend</a:t>
            </a:r>
          </a:p>
          <a:p>
            <a:endParaRPr lang="nl-NL" dirty="0"/>
          </a:p>
          <a:p>
            <a:r>
              <a:rPr lang="nl-NL" dirty="0" smtClean="0"/>
              <a:t>1,95 miljard ……………………….. 1.950 miljoen</a:t>
            </a:r>
            <a:endParaRPr lang="nl-NL" dirty="0"/>
          </a:p>
        </p:txBody>
      </p:sp>
      <p:sp>
        <p:nvSpPr>
          <p:cNvPr id="4" name="Tijdelijke aanduiding voor voettekst 3"/>
          <p:cNvSpPr>
            <a:spLocks noGrp="1"/>
          </p:cNvSpPr>
          <p:nvPr>
            <p:ph type="ftr" sz="quarter" idx="11"/>
          </p:nvPr>
        </p:nvSpPr>
        <p:spPr/>
        <p:txBody>
          <a:bodyPr/>
          <a:lstStyle/>
          <a:p>
            <a:r>
              <a:rPr lang="nl-NL" smtClean="0"/>
              <a:t>N4</a:t>
            </a:r>
            <a:endParaRPr lang="nl-NL"/>
          </a:p>
        </p:txBody>
      </p:sp>
    </p:spTree>
    <p:extLst>
      <p:ext uri="{BB962C8B-B14F-4D97-AF65-F5344CB8AC3E}">
        <p14:creationId xmlns:p14="http://schemas.microsoft.com/office/powerpoint/2010/main" val="35227432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38125" y="0"/>
            <a:ext cx="10515600" cy="1325563"/>
          </a:xfrm>
        </p:spPr>
        <p:txBody>
          <a:bodyPr/>
          <a:lstStyle/>
          <a:p>
            <a:r>
              <a:rPr lang="nl-NL" dirty="0" smtClean="0"/>
              <a:t>Les 3 Regels van bewerking toegepast</a:t>
            </a:r>
            <a:endParaRPr lang="nl-NL" dirty="0"/>
          </a:p>
        </p:txBody>
      </p:sp>
      <p:sp>
        <p:nvSpPr>
          <p:cNvPr id="3" name="Tijdelijke aanduiding voor inhoud 2"/>
          <p:cNvSpPr>
            <a:spLocks noGrp="1"/>
          </p:cNvSpPr>
          <p:nvPr>
            <p:ph idx="1"/>
          </p:nvPr>
        </p:nvSpPr>
        <p:spPr/>
        <p:txBody>
          <a:bodyPr/>
          <a:lstStyle/>
          <a:p>
            <a:endParaRPr lang="nl-NL" dirty="0" smtClean="0"/>
          </a:p>
          <a:p>
            <a:r>
              <a:rPr lang="nl-NL" dirty="0" smtClean="0"/>
              <a:t>Lesdoelen</a:t>
            </a:r>
          </a:p>
          <a:p>
            <a:endParaRPr lang="nl-NL" dirty="0" smtClean="0"/>
          </a:p>
          <a:p>
            <a:pPr lvl="1"/>
            <a:r>
              <a:rPr lang="nl-NL" dirty="0" smtClean="0"/>
              <a:t>Na deze les weet je wat de rekenvolgorde is.</a:t>
            </a:r>
          </a:p>
          <a:p>
            <a:pPr lvl="1"/>
            <a:endParaRPr lang="nl-NL" dirty="0" smtClean="0"/>
          </a:p>
          <a:p>
            <a:pPr lvl="1"/>
            <a:r>
              <a:rPr lang="nl-NL" dirty="0" smtClean="0"/>
              <a:t>Na deze les kun je de rekenvolgorde toepassen in verhaaltjes sommen.</a:t>
            </a:r>
            <a:endParaRPr lang="nl-NL" dirty="0"/>
          </a:p>
          <a:p>
            <a:pPr marL="457200" lvl="1" indent="0">
              <a:buNone/>
            </a:pPr>
            <a:endParaRPr lang="nl-NL" dirty="0" smtClean="0"/>
          </a:p>
        </p:txBody>
      </p:sp>
      <p:sp>
        <p:nvSpPr>
          <p:cNvPr id="4" name="Tijdelijke aanduiding voor voettekst 3"/>
          <p:cNvSpPr>
            <a:spLocks noGrp="1"/>
          </p:cNvSpPr>
          <p:nvPr>
            <p:ph type="ftr" sz="quarter" idx="11"/>
          </p:nvPr>
        </p:nvSpPr>
        <p:spPr/>
        <p:txBody>
          <a:bodyPr/>
          <a:lstStyle/>
          <a:p>
            <a:r>
              <a:rPr lang="nl-NL" smtClean="0"/>
              <a:t>N4</a:t>
            </a:r>
            <a:endParaRPr lang="nl-NL"/>
          </a:p>
        </p:txBody>
      </p:sp>
    </p:spTree>
    <p:extLst>
      <p:ext uri="{BB962C8B-B14F-4D97-AF65-F5344CB8AC3E}">
        <p14:creationId xmlns:p14="http://schemas.microsoft.com/office/powerpoint/2010/main" val="5392723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61950" y="0"/>
            <a:ext cx="10515600" cy="1325563"/>
          </a:xfrm>
        </p:spPr>
        <p:txBody>
          <a:bodyPr/>
          <a:lstStyle/>
          <a:p>
            <a:r>
              <a:rPr lang="nl-NL" dirty="0" smtClean="0"/>
              <a:t>Les 3 </a:t>
            </a:r>
            <a:r>
              <a:rPr lang="nl-NL" sz="3600" b="1" dirty="0" smtClean="0"/>
              <a:t>Zet het gevraagde om naar een som</a:t>
            </a:r>
            <a:endParaRPr lang="nl-NL" sz="3600" b="1" dirty="0"/>
          </a:p>
        </p:txBody>
      </p:sp>
      <p:pic>
        <p:nvPicPr>
          <p:cNvPr id="4" name="Tijdelijke aanduiding voor inhoud 3"/>
          <p:cNvPicPr>
            <a:picLocks noGrp="1" noChangeAspect="1"/>
          </p:cNvPicPr>
          <p:nvPr>
            <p:ph idx="1"/>
          </p:nvPr>
        </p:nvPicPr>
        <p:blipFill rotWithShape="1">
          <a:blip r:embed="rId2"/>
          <a:srcRect l="27623" t="34766" r="35354" b="30144"/>
          <a:stretch/>
        </p:blipFill>
        <p:spPr>
          <a:xfrm>
            <a:off x="2641121" y="1837337"/>
            <a:ext cx="7503543" cy="400038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3" name="Tijdelijke aanduiding voor voettekst 2"/>
          <p:cNvSpPr>
            <a:spLocks noGrp="1"/>
          </p:cNvSpPr>
          <p:nvPr>
            <p:ph type="ftr" sz="quarter" idx="11"/>
          </p:nvPr>
        </p:nvSpPr>
        <p:spPr/>
        <p:txBody>
          <a:bodyPr/>
          <a:lstStyle/>
          <a:p>
            <a:r>
              <a:rPr lang="nl-NL" smtClean="0"/>
              <a:t>N4</a:t>
            </a:r>
            <a:endParaRPr lang="nl-NL"/>
          </a:p>
        </p:txBody>
      </p:sp>
    </p:spTree>
    <p:extLst>
      <p:ext uri="{BB962C8B-B14F-4D97-AF65-F5344CB8AC3E}">
        <p14:creationId xmlns:p14="http://schemas.microsoft.com/office/powerpoint/2010/main" val="3203081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71475" y="0"/>
            <a:ext cx="10515600" cy="1325563"/>
          </a:xfrm>
        </p:spPr>
        <p:txBody>
          <a:bodyPr/>
          <a:lstStyle/>
          <a:p>
            <a:r>
              <a:rPr lang="nl-NL" dirty="0" smtClean="0"/>
              <a:t>De som:</a:t>
            </a:r>
            <a:endParaRPr lang="nl-NL" dirty="0"/>
          </a:p>
        </p:txBody>
      </p:sp>
      <p:sp>
        <p:nvSpPr>
          <p:cNvPr id="3" name="Tijdelijke aanduiding voor inhoud 2"/>
          <p:cNvSpPr>
            <a:spLocks noGrp="1"/>
          </p:cNvSpPr>
          <p:nvPr>
            <p:ph idx="1"/>
          </p:nvPr>
        </p:nvSpPr>
        <p:spPr>
          <a:xfrm>
            <a:off x="285750" y="1435100"/>
            <a:ext cx="10515600" cy="4351338"/>
          </a:xfrm>
        </p:spPr>
        <p:txBody>
          <a:bodyPr/>
          <a:lstStyle/>
          <a:p>
            <a:endParaRPr lang="nl-NL" dirty="0" smtClean="0"/>
          </a:p>
          <a:p>
            <a:endParaRPr lang="nl-NL" dirty="0"/>
          </a:p>
          <a:p>
            <a:endParaRPr lang="nl-NL" dirty="0" smtClean="0"/>
          </a:p>
          <a:p>
            <a:pPr lvl="7"/>
            <a:r>
              <a:rPr lang="nl-NL" sz="3600" dirty="0" smtClean="0"/>
              <a:t> 3 x 11,00 + 6 x 8,50 =  </a:t>
            </a:r>
            <a:endParaRPr lang="nl-NL" sz="3600" dirty="0"/>
          </a:p>
        </p:txBody>
      </p:sp>
      <p:sp>
        <p:nvSpPr>
          <p:cNvPr id="4" name="Tijdelijke aanduiding voor voettekst 3"/>
          <p:cNvSpPr>
            <a:spLocks noGrp="1"/>
          </p:cNvSpPr>
          <p:nvPr>
            <p:ph type="ftr" sz="quarter" idx="11"/>
          </p:nvPr>
        </p:nvSpPr>
        <p:spPr/>
        <p:txBody>
          <a:bodyPr/>
          <a:lstStyle/>
          <a:p>
            <a:r>
              <a:rPr lang="nl-NL" smtClean="0"/>
              <a:t>N4</a:t>
            </a:r>
            <a:endParaRPr lang="nl-NL"/>
          </a:p>
        </p:txBody>
      </p:sp>
    </p:spTree>
    <p:extLst>
      <p:ext uri="{BB962C8B-B14F-4D97-AF65-F5344CB8AC3E}">
        <p14:creationId xmlns:p14="http://schemas.microsoft.com/office/powerpoint/2010/main" val="3693863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0"/>
            <a:ext cx="10515600" cy="1325563"/>
          </a:xfrm>
        </p:spPr>
        <p:txBody>
          <a:bodyPr/>
          <a:lstStyle/>
          <a:p>
            <a:r>
              <a:rPr lang="nl-NL" dirty="0" smtClean="0"/>
              <a:t>Les 3 </a:t>
            </a:r>
            <a:r>
              <a:rPr lang="nl-NL" sz="3600" b="1" dirty="0" smtClean="0"/>
              <a:t>Zet het gevraagde om naar een som</a:t>
            </a:r>
            <a:endParaRPr lang="nl-NL" sz="3600" b="1" dirty="0"/>
          </a:p>
        </p:txBody>
      </p:sp>
      <p:pic>
        <p:nvPicPr>
          <p:cNvPr id="4" name="Tijdelijke aanduiding voor inhoud 3"/>
          <p:cNvPicPr>
            <a:picLocks noGrp="1" noChangeAspect="1"/>
          </p:cNvPicPr>
          <p:nvPr>
            <p:ph idx="1"/>
          </p:nvPr>
        </p:nvPicPr>
        <p:blipFill rotWithShape="1">
          <a:blip r:embed="rId2"/>
          <a:srcRect l="28994" t="37699" r="50313" b="39087"/>
          <a:stretch/>
        </p:blipFill>
        <p:spPr>
          <a:xfrm>
            <a:off x="799644" y="1177580"/>
            <a:ext cx="4603188" cy="290473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3" name="Rechthoek 2"/>
          <p:cNvSpPr/>
          <p:nvPr/>
        </p:nvSpPr>
        <p:spPr>
          <a:xfrm>
            <a:off x="695685" y="4258185"/>
            <a:ext cx="10305690" cy="1815882"/>
          </a:xfrm>
          <a:prstGeom prst="rect">
            <a:avLst/>
          </a:prstGeom>
        </p:spPr>
        <p:txBody>
          <a:bodyPr wrap="square">
            <a:spAutoFit/>
          </a:bodyPr>
          <a:lstStyle/>
          <a:p>
            <a:r>
              <a:rPr lang="nl-NL" sz="2800" dirty="0" smtClean="0"/>
              <a:t>Mira is 31 jaar. Zij gaat schaatsen met twee kinderen van 10 jaar. Mira huurt klapschaatsen voor zichzelf en voor de kinderen allebei ijshockeyschaatsen. Hoeveel moet zij in totaal voor de toegang en de huur van de schaatsen betalen? € ...............</a:t>
            </a:r>
            <a:endParaRPr lang="nl-NL" sz="2800" dirty="0"/>
          </a:p>
        </p:txBody>
      </p:sp>
      <p:sp>
        <p:nvSpPr>
          <p:cNvPr id="5" name="Tijdelijke aanduiding voor voettekst 4"/>
          <p:cNvSpPr>
            <a:spLocks noGrp="1"/>
          </p:cNvSpPr>
          <p:nvPr>
            <p:ph type="ftr" sz="quarter" idx="11"/>
          </p:nvPr>
        </p:nvSpPr>
        <p:spPr/>
        <p:txBody>
          <a:bodyPr/>
          <a:lstStyle/>
          <a:p>
            <a:r>
              <a:rPr lang="nl-NL" smtClean="0"/>
              <a:t>N4</a:t>
            </a:r>
            <a:endParaRPr lang="nl-NL"/>
          </a:p>
        </p:txBody>
      </p:sp>
    </p:spTree>
    <p:extLst>
      <p:ext uri="{BB962C8B-B14F-4D97-AF65-F5344CB8AC3E}">
        <p14:creationId xmlns:p14="http://schemas.microsoft.com/office/powerpoint/2010/main" val="3990469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61950" y="0"/>
            <a:ext cx="10515600" cy="1325563"/>
          </a:xfrm>
        </p:spPr>
        <p:txBody>
          <a:bodyPr/>
          <a:lstStyle/>
          <a:p>
            <a:r>
              <a:rPr lang="nl-NL" dirty="0" smtClean="0"/>
              <a:t>De som:</a:t>
            </a:r>
            <a:endParaRPr lang="nl-NL" dirty="0"/>
          </a:p>
        </p:txBody>
      </p:sp>
      <p:sp>
        <p:nvSpPr>
          <p:cNvPr id="3" name="Tijdelijke aanduiding voor inhoud 2"/>
          <p:cNvSpPr>
            <a:spLocks noGrp="1"/>
          </p:cNvSpPr>
          <p:nvPr>
            <p:ph idx="1"/>
          </p:nvPr>
        </p:nvSpPr>
        <p:spPr>
          <a:xfrm>
            <a:off x="1819275" y="1654175"/>
            <a:ext cx="10515600" cy="4351338"/>
          </a:xfrm>
        </p:spPr>
        <p:txBody>
          <a:bodyPr/>
          <a:lstStyle/>
          <a:p>
            <a:endParaRPr lang="nl-NL" dirty="0" smtClean="0"/>
          </a:p>
          <a:p>
            <a:endParaRPr lang="nl-NL" dirty="0"/>
          </a:p>
          <a:p>
            <a:r>
              <a:rPr lang="nl-NL" dirty="0" smtClean="0"/>
              <a:t>11,00 + 12,50 + 2 x ( 8,50 + 4,50 ) = </a:t>
            </a:r>
            <a:endParaRPr lang="nl-NL" dirty="0"/>
          </a:p>
        </p:txBody>
      </p:sp>
      <p:sp>
        <p:nvSpPr>
          <p:cNvPr id="4" name="Tijdelijke aanduiding voor voettekst 3"/>
          <p:cNvSpPr>
            <a:spLocks noGrp="1"/>
          </p:cNvSpPr>
          <p:nvPr>
            <p:ph type="ftr" sz="quarter" idx="11"/>
          </p:nvPr>
        </p:nvSpPr>
        <p:spPr/>
        <p:txBody>
          <a:bodyPr/>
          <a:lstStyle/>
          <a:p>
            <a:r>
              <a:rPr lang="nl-NL" smtClean="0"/>
              <a:t>N4</a:t>
            </a:r>
            <a:endParaRPr lang="nl-NL"/>
          </a:p>
        </p:txBody>
      </p:sp>
    </p:spTree>
    <p:extLst>
      <p:ext uri="{BB962C8B-B14F-4D97-AF65-F5344CB8AC3E}">
        <p14:creationId xmlns:p14="http://schemas.microsoft.com/office/powerpoint/2010/main" val="2031078746"/>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1394</TotalTime>
  <Words>256</Words>
  <Application>Microsoft Office PowerPoint</Application>
  <PresentationFormat>Breedbeeld</PresentationFormat>
  <Paragraphs>109</Paragraphs>
  <Slides>14</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14</vt:i4>
      </vt:variant>
    </vt:vector>
  </HeadingPairs>
  <TitlesOfParts>
    <vt:vector size="18" baseType="lpstr">
      <vt:lpstr>Arial</vt:lpstr>
      <vt:lpstr>Calibri</vt:lpstr>
      <vt:lpstr>Calibri Light</vt:lpstr>
      <vt:lpstr>Kantoorthema</vt:lpstr>
      <vt:lpstr>Les 2-3</vt:lpstr>
      <vt:lpstr>Vandaag</vt:lpstr>
      <vt:lpstr>Les 1 Handig rekenen</vt:lpstr>
      <vt:lpstr>Les 2;     &lt;  , &gt;  of  =</vt:lpstr>
      <vt:lpstr>Les 3 Regels van bewerking toegepast</vt:lpstr>
      <vt:lpstr>Les 3 Zet het gevraagde om naar een som</vt:lpstr>
      <vt:lpstr>De som:</vt:lpstr>
      <vt:lpstr>Les 3 Zet het gevraagde om naar een som</vt:lpstr>
      <vt:lpstr>De som:</vt:lpstr>
      <vt:lpstr>Les 3</vt:lpstr>
      <vt:lpstr>Nakijken</vt:lpstr>
      <vt:lpstr>Nakijken </vt:lpstr>
      <vt:lpstr>Nakijken </vt:lpstr>
      <vt:lpstr>Les 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4</dc:title>
  <dc:creator>M. van Zutphent</dc:creator>
  <cp:lastModifiedBy>M. van Zutphent</cp:lastModifiedBy>
  <cp:revision>12</cp:revision>
  <dcterms:created xsi:type="dcterms:W3CDTF">2018-12-19T09:11:54Z</dcterms:created>
  <dcterms:modified xsi:type="dcterms:W3CDTF">2019-01-10T09:45:23Z</dcterms:modified>
</cp:coreProperties>
</file>