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Lst>
  <p:notesMasterIdLst>
    <p:notesMasterId r:id="rId14"/>
  </p:notesMasterIdLst>
  <p:sldIdLst>
    <p:sldId id="275" r:id="rId3"/>
    <p:sldId id="257" r:id="rId4"/>
    <p:sldId id="264" r:id="rId5"/>
    <p:sldId id="259" r:id="rId6"/>
    <p:sldId id="276" r:id="rId7"/>
    <p:sldId id="272" r:id="rId8"/>
    <p:sldId id="261" r:id="rId9"/>
    <p:sldId id="277" r:id="rId10"/>
    <p:sldId id="274" r:id="rId11"/>
    <p:sldId id="273" r:id="rId12"/>
    <p:sldId id="262" r:id="rId1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9" d="100"/>
          <a:sy n="89" d="100"/>
        </p:scale>
        <p:origin x="46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DAD2CE-E0BE-4BBD-9510-C6C6955333DF}" type="datetimeFigureOut">
              <a:rPr lang="nl-NL" smtClean="0"/>
              <a:t>30-1-2019</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8BC9ED-D14C-4BA4-8E1F-5316762FAD06}" type="slidenum">
              <a:rPr lang="nl-NL" smtClean="0"/>
              <a:t>‹nr.›</a:t>
            </a:fld>
            <a:endParaRPr lang="nl-NL"/>
          </a:p>
        </p:txBody>
      </p:sp>
    </p:spTree>
    <p:extLst>
      <p:ext uri="{BB962C8B-B14F-4D97-AF65-F5344CB8AC3E}">
        <p14:creationId xmlns:p14="http://schemas.microsoft.com/office/powerpoint/2010/main" val="69812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D6C261-D339-4D08-BDDF-F36A820E3C62}"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1372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219202" y="2208000"/>
            <a:ext cx="8545479" cy="1824000"/>
          </a:xfrm>
        </p:spPr>
        <p:txBody>
          <a:bodyPr lIns="0" tIns="0" rIns="0" bIns="0"/>
          <a:lstStyle/>
          <a:p>
            <a:r>
              <a:rPr lang="nl-NL" smtClean="0"/>
              <a:t>Klik om de stijl te bewerken</a:t>
            </a:r>
            <a:endParaRPr lang="en-US" dirty="0"/>
          </a:p>
        </p:txBody>
      </p:sp>
      <p:sp>
        <p:nvSpPr>
          <p:cNvPr id="3" name="Subtitle 2"/>
          <p:cNvSpPr>
            <a:spLocks noGrp="1"/>
          </p:cNvSpPr>
          <p:nvPr>
            <p:ph type="subTitle" idx="1"/>
          </p:nvPr>
        </p:nvSpPr>
        <p:spPr>
          <a:xfrm>
            <a:off x="1219200" y="4632000"/>
            <a:ext cx="9753600" cy="1824000"/>
          </a:xfrm>
        </p:spPr>
        <p:txBody>
          <a:bodyPr anchor="ctr" anchorCtr="0"/>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Tree>
    <p:extLst>
      <p:ext uri="{BB962C8B-B14F-4D97-AF65-F5344CB8AC3E}">
        <p14:creationId xmlns:p14="http://schemas.microsoft.com/office/powerpoint/2010/main" val="2095943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219200" y="4406902"/>
            <a:ext cx="9753600" cy="1362075"/>
          </a:xfrm>
        </p:spPr>
        <p:txBody>
          <a:bodyPr anchor="t"/>
          <a:lstStyle>
            <a:lvl1pPr algn="l">
              <a:defRPr sz="4000" b="1" cap="all"/>
            </a:lvl1pPr>
          </a:lstStyle>
          <a:p>
            <a:r>
              <a:rPr lang="nl-NL" smtClean="0"/>
              <a:t>Klik om de stijl te bewerken</a:t>
            </a:r>
            <a:endParaRPr lang="en-US" dirty="0"/>
          </a:p>
        </p:txBody>
      </p:sp>
      <p:sp>
        <p:nvSpPr>
          <p:cNvPr id="3" name="Text Placeholder 2"/>
          <p:cNvSpPr>
            <a:spLocks noGrp="1"/>
          </p:cNvSpPr>
          <p:nvPr>
            <p:ph type="body" idx="1"/>
          </p:nvPr>
        </p:nvSpPr>
        <p:spPr>
          <a:xfrm>
            <a:off x="1219200" y="2906713"/>
            <a:ext cx="9753600" cy="1500187"/>
          </a:xfrm>
        </p:spPr>
        <p:txBody>
          <a:bodyPr lIns="0"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5" name="Footer Placeholder 4"/>
          <p:cNvSpPr>
            <a:spLocks noGrp="1"/>
          </p:cNvSpPr>
          <p:nvPr>
            <p:ph type="ftr" sz="quarter" idx="11"/>
          </p:nvPr>
        </p:nvSpPr>
        <p:spPr/>
        <p:txBody>
          <a:bodyPr/>
          <a:lstStyle/>
          <a:p>
            <a:r>
              <a:rPr lang="en-US" smtClean="0"/>
              <a:t>Title</a:t>
            </a:r>
            <a:endParaRPr lang="en-US"/>
          </a:p>
        </p:txBody>
      </p:sp>
      <p:sp>
        <p:nvSpPr>
          <p:cNvPr id="6" name="Slide Number Placeholder 5"/>
          <p:cNvSpPr>
            <a:spLocks noGrp="1"/>
          </p:cNvSpPr>
          <p:nvPr>
            <p:ph type="sldNum" sz="quarter" idx="12"/>
          </p:nvPr>
        </p:nvSpPr>
        <p:spPr/>
        <p:txBody>
          <a:bodyPr/>
          <a:lstStyle>
            <a:lvl1pPr algn="l">
              <a:defRPr/>
            </a:lvl1pPr>
          </a:lstStyle>
          <a:p>
            <a:fld id="{C3AD186D-9E66-6041-B2EE-C3D96E49AEDA}" type="slidenum">
              <a:rPr lang="en-US" smtClean="0"/>
              <a:pPr/>
              <a:t>‹nr.›</a:t>
            </a:fld>
            <a:endParaRPr lang="en-US" dirty="0"/>
          </a:p>
        </p:txBody>
      </p:sp>
    </p:spTree>
    <p:extLst>
      <p:ext uri="{BB962C8B-B14F-4D97-AF65-F5344CB8AC3E}">
        <p14:creationId xmlns:p14="http://schemas.microsoft.com/office/powerpoint/2010/main" val="2187010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1219200" y="1598401"/>
            <a:ext cx="4775200" cy="3394075"/>
          </a:xfrm>
        </p:spPr>
        <p:txBody>
          <a:bodyPr lIns="0"/>
          <a:lstStyle>
            <a:lvl1pPr>
              <a:defRPr sz="2200">
                <a:solidFill>
                  <a:srgbClr val="000000"/>
                </a:solidFill>
              </a:defRPr>
            </a:lvl1pPr>
            <a:lvl2pPr>
              <a:defRPr sz="2200">
                <a:solidFill>
                  <a:srgbClr val="000000"/>
                </a:solidFill>
              </a:defRPr>
            </a:lvl2pPr>
            <a:lvl3pPr>
              <a:defRPr sz="2200">
                <a:solidFill>
                  <a:srgbClr val="000000"/>
                </a:solidFill>
              </a:defRPr>
            </a:lvl3pPr>
            <a:lvl4pPr>
              <a:defRPr sz="1800">
                <a:solidFill>
                  <a:srgbClr val="000000"/>
                </a:solidFill>
              </a:defRPr>
            </a:lvl4pPr>
            <a:lvl5pPr>
              <a:defRPr sz="1800">
                <a:solidFill>
                  <a:srgbClr val="000000"/>
                </a:solidFill>
              </a:defRPr>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6197600" y="1598401"/>
            <a:ext cx="4775200" cy="3394075"/>
          </a:xfrm>
        </p:spPr>
        <p:txBody>
          <a:bodyPr lIns="0"/>
          <a:lstStyle>
            <a:lvl1pPr>
              <a:defRPr sz="2200">
                <a:solidFill>
                  <a:srgbClr val="000000"/>
                </a:solidFill>
              </a:defRPr>
            </a:lvl1pPr>
            <a:lvl2pPr>
              <a:defRPr sz="2200">
                <a:solidFill>
                  <a:srgbClr val="000000"/>
                </a:solidFill>
              </a:defRPr>
            </a:lvl2pPr>
            <a:lvl3pPr>
              <a:defRPr sz="2200">
                <a:solidFill>
                  <a:srgbClr val="000000"/>
                </a:solidFill>
              </a:defRPr>
            </a:lvl3pPr>
            <a:lvl4pPr>
              <a:defRPr sz="1800">
                <a:solidFill>
                  <a:srgbClr val="000000"/>
                </a:solidFill>
              </a:defRPr>
            </a:lvl4pPr>
            <a:lvl5pPr>
              <a:defRPr sz="1800">
                <a:solidFill>
                  <a:srgbClr val="000000"/>
                </a:solidFill>
              </a:defRPr>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6" name="Footer Placeholder 5"/>
          <p:cNvSpPr>
            <a:spLocks noGrp="1"/>
          </p:cNvSpPr>
          <p:nvPr>
            <p:ph type="ftr" sz="quarter" idx="11"/>
          </p:nvPr>
        </p:nvSpPr>
        <p:spPr/>
        <p:txBody>
          <a:bodyPr/>
          <a:lstStyle/>
          <a:p>
            <a:r>
              <a:rPr lang="en-US" smtClean="0"/>
              <a:t>Title</a:t>
            </a:r>
            <a:endParaRPr lang="en-US" dirty="0"/>
          </a:p>
        </p:txBody>
      </p:sp>
      <p:sp>
        <p:nvSpPr>
          <p:cNvPr id="7" name="Slide Number Placeholder 6"/>
          <p:cNvSpPr>
            <a:spLocks noGrp="1"/>
          </p:cNvSpPr>
          <p:nvPr>
            <p:ph type="sldNum" sz="quarter" idx="12"/>
          </p:nvPr>
        </p:nvSpPr>
        <p:spPr/>
        <p:txBody>
          <a:bodyPr/>
          <a:lstStyle>
            <a:lvl1pPr algn="l">
              <a:defRPr/>
            </a:lvl1pPr>
          </a:lstStyle>
          <a:p>
            <a:fld id="{C3AD186D-9E66-6041-B2EE-C3D96E49AEDA}" type="slidenum">
              <a:rPr lang="en-US" smtClean="0"/>
              <a:pPr/>
              <a:t>‹nr.›</a:t>
            </a:fld>
            <a:endParaRPr lang="en-US" dirty="0"/>
          </a:p>
        </p:txBody>
      </p:sp>
    </p:spTree>
    <p:extLst>
      <p:ext uri="{BB962C8B-B14F-4D97-AF65-F5344CB8AC3E}">
        <p14:creationId xmlns:p14="http://schemas.microsoft.com/office/powerpoint/2010/main" val="2788609017"/>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9"/>
            <a:ext cx="9753600" cy="1143000"/>
          </a:xfrm>
        </p:spPr>
        <p:txBody>
          <a:bodyPr/>
          <a:lstStyle>
            <a:lvl1pPr>
              <a:defRPr/>
            </a:lvl1pPr>
          </a:lstStyle>
          <a:p>
            <a:r>
              <a:rPr lang="nl-NL" smtClean="0"/>
              <a:t>Klik om de stijl te bewerken</a:t>
            </a:r>
            <a:endParaRPr lang="en-US" dirty="0"/>
          </a:p>
        </p:txBody>
      </p:sp>
      <p:sp>
        <p:nvSpPr>
          <p:cNvPr id="3" name="Text Placeholder 2"/>
          <p:cNvSpPr>
            <a:spLocks noGrp="1"/>
          </p:cNvSpPr>
          <p:nvPr>
            <p:ph type="body" idx="1"/>
          </p:nvPr>
        </p:nvSpPr>
        <p:spPr>
          <a:xfrm>
            <a:off x="1219200" y="1535114"/>
            <a:ext cx="4777317" cy="639763"/>
          </a:xfrm>
        </p:spPr>
        <p:txBody>
          <a:bodyPr lIns="0"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1219200" y="2247097"/>
            <a:ext cx="4777317" cy="3879065"/>
          </a:xfrm>
        </p:spPr>
        <p:txBody>
          <a:bodyPr lIns="0"/>
          <a:lstStyle>
            <a:lvl1pPr>
              <a:defRPr sz="22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6193369" y="1535114"/>
            <a:ext cx="4779432" cy="639763"/>
          </a:xfrm>
        </p:spPr>
        <p:txBody>
          <a:bodyPr lIns="0"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6193370" y="2247096"/>
            <a:ext cx="4779433" cy="3879067"/>
          </a:xfrm>
        </p:spPr>
        <p:txBody>
          <a:bodyPr lIns="0"/>
          <a:lstStyle>
            <a:lvl1pPr>
              <a:defRPr sz="22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8" name="Footer Placeholder 7"/>
          <p:cNvSpPr>
            <a:spLocks noGrp="1"/>
          </p:cNvSpPr>
          <p:nvPr>
            <p:ph type="ftr" sz="quarter" idx="11"/>
          </p:nvPr>
        </p:nvSpPr>
        <p:spPr/>
        <p:txBody>
          <a:bodyPr/>
          <a:lstStyle/>
          <a:p>
            <a:r>
              <a:rPr lang="en-US" smtClean="0"/>
              <a:t>Title</a:t>
            </a:r>
            <a:endParaRPr lang="en-US"/>
          </a:p>
        </p:txBody>
      </p:sp>
      <p:sp>
        <p:nvSpPr>
          <p:cNvPr id="9" name="Slide Number Placeholder 8"/>
          <p:cNvSpPr>
            <a:spLocks noGrp="1"/>
          </p:cNvSpPr>
          <p:nvPr>
            <p:ph type="sldNum" sz="quarter" idx="12"/>
          </p:nvPr>
        </p:nvSpPr>
        <p:spPr/>
        <p:txBody>
          <a:bodyPr/>
          <a:lstStyle>
            <a:lvl1pPr algn="l">
              <a:defRPr/>
            </a:lvl1pPr>
          </a:lstStyle>
          <a:p>
            <a:fld id="{C3AD186D-9E66-6041-B2EE-C3D96E49AEDA}" type="slidenum">
              <a:rPr lang="en-US" smtClean="0"/>
              <a:pPr/>
              <a:t>‹nr.›</a:t>
            </a:fld>
            <a:endParaRPr lang="en-US"/>
          </a:p>
        </p:txBody>
      </p:sp>
    </p:spTree>
    <p:extLst>
      <p:ext uri="{BB962C8B-B14F-4D97-AF65-F5344CB8AC3E}">
        <p14:creationId xmlns:p14="http://schemas.microsoft.com/office/powerpoint/2010/main" val="429576045"/>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4" name="Footer Placeholder 3"/>
          <p:cNvSpPr>
            <a:spLocks noGrp="1"/>
          </p:cNvSpPr>
          <p:nvPr>
            <p:ph type="ftr" sz="quarter" idx="11"/>
          </p:nvPr>
        </p:nvSpPr>
        <p:spPr/>
        <p:txBody>
          <a:bodyPr/>
          <a:lstStyle/>
          <a:p>
            <a:r>
              <a:rPr lang="en-US" smtClean="0"/>
              <a:t>Title</a:t>
            </a:r>
            <a:endParaRPr lang="en-US" dirty="0"/>
          </a:p>
        </p:txBody>
      </p:sp>
      <p:sp>
        <p:nvSpPr>
          <p:cNvPr id="5" name="Slide Number Placeholder 4"/>
          <p:cNvSpPr>
            <a:spLocks noGrp="1"/>
          </p:cNvSpPr>
          <p:nvPr>
            <p:ph type="sldNum" sz="quarter" idx="12"/>
          </p:nvPr>
        </p:nvSpPr>
        <p:spPr/>
        <p:txBody>
          <a:bodyPr/>
          <a:lstStyle>
            <a:lvl1pPr algn="l">
              <a:defRPr/>
            </a:lvl1pPr>
          </a:lstStyle>
          <a:p>
            <a:fld id="{C3AD186D-9E66-6041-B2EE-C3D96E49AEDA}" type="slidenum">
              <a:rPr lang="en-US" smtClean="0"/>
              <a:pPr/>
              <a:t>‹nr.›</a:t>
            </a:fld>
            <a:endParaRPr lang="en-US"/>
          </a:p>
        </p:txBody>
      </p:sp>
    </p:spTree>
    <p:extLst>
      <p:ext uri="{BB962C8B-B14F-4D97-AF65-F5344CB8AC3E}">
        <p14:creationId xmlns:p14="http://schemas.microsoft.com/office/powerpoint/2010/main" val="65901064"/>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Title</a:t>
            </a:r>
            <a:endParaRPr lang="en-US"/>
          </a:p>
        </p:txBody>
      </p:sp>
      <p:sp>
        <p:nvSpPr>
          <p:cNvPr id="4" name="Slide Number Placeholder 3"/>
          <p:cNvSpPr>
            <a:spLocks noGrp="1"/>
          </p:cNvSpPr>
          <p:nvPr>
            <p:ph type="sldNum" sz="quarter" idx="12"/>
          </p:nvPr>
        </p:nvSpPr>
        <p:spPr/>
        <p:txBody>
          <a:bodyPr/>
          <a:lstStyle>
            <a:lvl1pPr algn="l">
              <a:defRPr/>
            </a:lvl1pPr>
          </a:lstStyle>
          <a:p>
            <a:fld id="{C3AD186D-9E66-6041-B2EE-C3D96E49AEDA}" type="slidenum">
              <a:rPr lang="en-US" smtClean="0"/>
              <a:pPr/>
              <a:t>‹nr.›</a:t>
            </a:fld>
            <a:endParaRPr lang="en-US" dirty="0"/>
          </a:p>
        </p:txBody>
      </p:sp>
    </p:spTree>
    <p:extLst>
      <p:ext uri="{BB962C8B-B14F-4D97-AF65-F5344CB8AC3E}">
        <p14:creationId xmlns:p14="http://schemas.microsoft.com/office/powerpoint/2010/main" val="7417248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219200" y="273050"/>
            <a:ext cx="3401485" cy="1162051"/>
          </a:xfrm>
        </p:spPr>
        <p:txBody>
          <a:bodyPr anchor="t" anchorCtr="0">
            <a:normAutofit/>
          </a:bodyPr>
          <a:lstStyle>
            <a:lvl1pPr algn="l">
              <a:defRPr sz="1800" b="1"/>
            </a:lvl1pPr>
          </a:lstStyle>
          <a:p>
            <a:r>
              <a:rPr lang="nl-NL" smtClean="0"/>
              <a:t>Klik om de stijl te bewerken</a:t>
            </a:r>
            <a:endParaRPr lang="en-US" dirty="0"/>
          </a:p>
        </p:txBody>
      </p:sp>
      <p:sp>
        <p:nvSpPr>
          <p:cNvPr id="3" name="Content Placeholder 2"/>
          <p:cNvSpPr>
            <a:spLocks noGrp="1"/>
          </p:cNvSpPr>
          <p:nvPr>
            <p:ph idx="1"/>
          </p:nvPr>
        </p:nvSpPr>
        <p:spPr>
          <a:xfrm>
            <a:off x="4766733" y="273053"/>
            <a:ext cx="6206067" cy="5853113"/>
          </a:xfrm>
        </p:spPr>
        <p:txBody>
          <a:bodyPr lIns="0"/>
          <a:lstStyle>
            <a:lvl1pPr>
              <a:defRPr sz="2200"/>
            </a:lvl1pPr>
            <a:lvl2pPr>
              <a:defRPr sz="2200"/>
            </a:lvl2pPr>
            <a:lvl3pPr>
              <a:defRPr sz="22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1219200" y="1435103"/>
            <a:ext cx="3401485" cy="4691063"/>
          </a:xfrm>
        </p:spPr>
        <p:txBody>
          <a:bodyPr lIns="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6" name="Footer Placeholder 5"/>
          <p:cNvSpPr>
            <a:spLocks noGrp="1"/>
          </p:cNvSpPr>
          <p:nvPr>
            <p:ph type="ftr" sz="quarter" idx="11"/>
          </p:nvPr>
        </p:nvSpPr>
        <p:spPr/>
        <p:txBody>
          <a:bodyPr/>
          <a:lstStyle/>
          <a:p>
            <a:r>
              <a:rPr lang="en-US" smtClean="0"/>
              <a:t>Title</a:t>
            </a:r>
            <a:endParaRPr lang="en-US"/>
          </a:p>
        </p:txBody>
      </p:sp>
      <p:sp>
        <p:nvSpPr>
          <p:cNvPr id="7" name="Slide Number Placeholder 6"/>
          <p:cNvSpPr>
            <a:spLocks noGrp="1"/>
          </p:cNvSpPr>
          <p:nvPr>
            <p:ph type="sldNum" sz="quarter" idx="12"/>
          </p:nvPr>
        </p:nvSpPr>
        <p:spPr/>
        <p:txBody>
          <a:bodyPr/>
          <a:lstStyle>
            <a:lvl1pPr algn="l">
              <a:defRPr/>
            </a:lvl1pPr>
          </a:lstStyle>
          <a:p>
            <a:fld id="{C3AD186D-9E66-6041-B2EE-C3D96E49AEDA}" type="slidenum">
              <a:rPr lang="en-US" smtClean="0"/>
              <a:pPr/>
              <a:t>‹nr.›</a:t>
            </a:fld>
            <a:endParaRPr lang="en-US" dirty="0"/>
          </a:p>
        </p:txBody>
      </p:sp>
    </p:spTree>
    <p:extLst>
      <p:ext uri="{BB962C8B-B14F-4D97-AF65-F5344CB8AC3E}">
        <p14:creationId xmlns:p14="http://schemas.microsoft.com/office/powerpoint/2010/main" val="85690173"/>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nl-NL" smtClean="0"/>
              <a:t>Klik om de stijl te bewerken</a:t>
            </a:r>
            <a:endParaRPr lang="en-US"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6" name="Footer Placeholder 5"/>
          <p:cNvSpPr>
            <a:spLocks noGrp="1"/>
          </p:cNvSpPr>
          <p:nvPr>
            <p:ph type="ftr" sz="quarter" idx="11"/>
          </p:nvPr>
        </p:nvSpPr>
        <p:spPr/>
        <p:txBody>
          <a:bodyPr/>
          <a:lstStyle/>
          <a:p>
            <a:r>
              <a:rPr lang="en-US" smtClean="0"/>
              <a:t>Title</a:t>
            </a:r>
            <a:endParaRPr lang="en-US" dirty="0"/>
          </a:p>
        </p:txBody>
      </p:sp>
      <p:sp>
        <p:nvSpPr>
          <p:cNvPr id="7" name="Slide Number Placeholder 6"/>
          <p:cNvSpPr>
            <a:spLocks noGrp="1"/>
          </p:cNvSpPr>
          <p:nvPr>
            <p:ph type="sldNum" sz="quarter" idx="12"/>
          </p:nvPr>
        </p:nvSpPr>
        <p:spPr/>
        <p:txBody>
          <a:bodyPr/>
          <a:lstStyle>
            <a:lvl1pPr algn="l">
              <a:defRPr/>
            </a:lvl1pPr>
          </a:lstStyle>
          <a:p>
            <a:fld id="{C3AD186D-9E66-6041-B2EE-C3D96E49AEDA}" type="slidenum">
              <a:rPr lang="en-US" smtClean="0"/>
              <a:pPr/>
              <a:t>‹nr.›</a:t>
            </a:fld>
            <a:endParaRPr lang="en-US"/>
          </a:p>
        </p:txBody>
      </p:sp>
    </p:spTree>
    <p:extLst>
      <p:ext uri="{BB962C8B-B14F-4D97-AF65-F5344CB8AC3E}">
        <p14:creationId xmlns:p14="http://schemas.microsoft.com/office/powerpoint/2010/main" val="470452552"/>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Vertical Text Placeholder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Footer Placeholder 4"/>
          <p:cNvSpPr>
            <a:spLocks noGrp="1"/>
          </p:cNvSpPr>
          <p:nvPr>
            <p:ph type="ftr" sz="quarter" idx="11"/>
          </p:nvPr>
        </p:nvSpPr>
        <p:spPr/>
        <p:txBody>
          <a:bodyPr/>
          <a:lstStyle/>
          <a:p>
            <a:r>
              <a:rPr lang="en-US" smtClean="0"/>
              <a:t>Title</a:t>
            </a:r>
            <a:endParaRPr lang="en-US"/>
          </a:p>
        </p:txBody>
      </p:sp>
      <p:sp>
        <p:nvSpPr>
          <p:cNvPr id="6" name="Slide Number Placeholder 5"/>
          <p:cNvSpPr>
            <a:spLocks noGrp="1"/>
          </p:cNvSpPr>
          <p:nvPr>
            <p:ph type="sldNum" sz="quarter" idx="12"/>
          </p:nvPr>
        </p:nvSpPr>
        <p:spPr/>
        <p:txBody>
          <a:bodyPr/>
          <a:lstStyle>
            <a:lvl1pPr algn="l">
              <a:defRPr/>
            </a:lvl1pPr>
          </a:lstStyle>
          <a:p>
            <a:fld id="{C3AD186D-9E66-6041-B2EE-C3D96E49AEDA}" type="slidenum">
              <a:rPr lang="en-US" smtClean="0"/>
              <a:pPr/>
              <a:t>‹nr.›</a:t>
            </a:fld>
            <a:endParaRPr lang="en-US" dirty="0"/>
          </a:p>
        </p:txBody>
      </p:sp>
    </p:spTree>
    <p:extLst>
      <p:ext uri="{BB962C8B-B14F-4D97-AF65-F5344CB8AC3E}">
        <p14:creationId xmlns:p14="http://schemas.microsoft.com/office/powerpoint/2010/main" val="4060689580"/>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6"/>
            <a:ext cx="2743200" cy="4387851"/>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1219200" y="206376"/>
            <a:ext cx="7416800" cy="4387851"/>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Footer Placeholder 4"/>
          <p:cNvSpPr>
            <a:spLocks noGrp="1"/>
          </p:cNvSpPr>
          <p:nvPr>
            <p:ph type="ftr" sz="quarter" idx="11"/>
          </p:nvPr>
        </p:nvSpPr>
        <p:spPr/>
        <p:txBody>
          <a:bodyPr/>
          <a:lstStyle/>
          <a:p>
            <a:r>
              <a:rPr lang="en-US" smtClean="0"/>
              <a:t>Title</a:t>
            </a:r>
            <a:endParaRPr lang="en-US"/>
          </a:p>
        </p:txBody>
      </p:sp>
      <p:sp>
        <p:nvSpPr>
          <p:cNvPr id="6" name="Slide Number Placeholder 5"/>
          <p:cNvSpPr>
            <a:spLocks noGrp="1"/>
          </p:cNvSpPr>
          <p:nvPr>
            <p:ph type="sldNum" sz="quarter" idx="12"/>
          </p:nvPr>
        </p:nvSpPr>
        <p:spPr/>
        <p:txBody>
          <a:bodyPr/>
          <a:lstStyle>
            <a:lvl1pPr algn="l">
              <a:defRPr/>
            </a:lvl1pPr>
          </a:lstStyle>
          <a:p>
            <a:fld id="{C3AD186D-9E66-6041-B2EE-C3D96E49AEDA}" type="slidenum">
              <a:rPr lang="en-US" smtClean="0"/>
              <a:pPr/>
              <a:t>‹nr.›</a:t>
            </a:fld>
            <a:endParaRPr lang="en-US"/>
          </a:p>
        </p:txBody>
      </p:sp>
    </p:spTree>
    <p:extLst>
      <p:ext uri="{BB962C8B-B14F-4D97-AF65-F5344CB8AC3E}">
        <p14:creationId xmlns:p14="http://schemas.microsoft.com/office/powerpoint/2010/main" val="1610300379"/>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_Sectiekop">
    <p:bg>
      <p:bgPr>
        <a:blipFill dpi="0" rotWithShape="1">
          <a:blip r:embed="rId2">
            <a:lum/>
          </a:blip>
          <a:srcRect/>
          <a:stretch>
            <a:fillRect t="-5000" b="-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2000" y="2097088"/>
            <a:ext cx="8688000" cy="1954212"/>
          </a:xfrm>
          <a:prstGeom prst="rect">
            <a:avLst/>
          </a:prstGeom>
        </p:spPr>
        <p:txBody>
          <a:bodyPr anchor="ctr"/>
          <a:lstStyle>
            <a:lvl1pPr algn="ctr">
              <a:defRPr sz="3000" b="1">
                <a:solidFill>
                  <a:schemeClr val="bg1"/>
                </a:solidFill>
                <a:effectLst>
                  <a:outerShdw blurRad="38100" dist="38100" dir="2700000" algn="tl">
                    <a:srgbClr val="000000">
                      <a:alpha val="43137"/>
                    </a:srgbClr>
                  </a:outerShdw>
                </a:effectLst>
              </a:defRPr>
            </a:lvl1pPr>
          </a:lstStyle>
          <a:p>
            <a:r>
              <a:rPr lang="nl-NL" smtClean="0"/>
              <a:t>Klik om de stijl te bewerken</a:t>
            </a:r>
            <a:endParaRPr lang="en-US" dirty="0"/>
          </a:p>
        </p:txBody>
      </p:sp>
    </p:spTree>
    <p:extLst>
      <p:ext uri="{BB962C8B-B14F-4D97-AF65-F5344CB8AC3E}">
        <p14:creationId xmlns:p14="http://schemas.microsoft.com/office/powerpoint/2010/main" val="3665763373"/>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Sectiekop">
    <p:bg>
      <p:bgPr>
        <a:blipFill dpi="0" rotWithShape="1">
          <a:blip r:embed="rId2">
            <a:lum/>
          </a:blip>
          <a:srcRect/>
          <a:stretch>
            <a:fillRect t="-5000" b="-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2000" y="2097088"/>
            <a:ext cx="8688000" cy="1954212"/>
          </a:xfrm>
          <a:prstGeom prst="rect">
            <a:avLst/>
          </a:prstGeom>
        </p:spPr>
        <p:txBody>
          <a:bodyPr anchor="ctr"/>
          <a:lstStyle>
            <a:lvl1pPr algn="ctr">
              <a:defRPr sz="3000" b="1">
                <a:solidFill>
                  <a:schemeClr val="bg1"/>
                </a:solidFill>
                <a:effectLst>
                  <a:outerShdw blurRad="38100" dist="38100" dir="2700000" algn="tl">
                    <a:srgbClr val="000000">
                      <a:alpha val="43137"/>
                    </a:srgbClr>
                  </a:outerShdw>
                </a:effectLst>
              </a:defRPr>
            </a:lvl1pPr>
          </a:lstStyle>
          <a:p>
            <a:r>
              <a:rPr lang="nl-NL" smtClean="0"/>
              <a:t>Klik om de stijl te bewerken</a:t>
            </a:r>
            <a:endParaRPr lang="en-US" dirty="0"/>
          </a:p>
        </p:txBody>
      </p:sp>
    </p:spTree>
    <p:extLst>
      <p:ext uri="{BB962C8B-B14F-4D97-AF65-F5344CB8AC3E}">
        <p14:creationId xmlns:p14="http://schemas.microsoft.com/office/powerpoint/2010/main" val="217787718"/>
      </p:ext>
    </p:extLst>
  </p:cSld>
  <p:clrMapOvr>
    <a:masterClrMapping/>
  </p:clrMapOvr>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Titeldia">
    <p:bg>
      <p:bgPr>
        <a:blipFill dpi="0" rotWithShape="1">
          <a:blip r:embed="rId2">
            <a:lum/>
          </a:blip>
          <a:srcRect/>
          <a:stretch>
            <a:fillRect t="-5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2097089"/>
            <a:ext cx="8686800" cy="1954211"/>
          </a:xfrm>
          <a:prstGeom prst="rect">
            <a:avLst/>
          </a:prstGeom>
        </p:spPr>
        <p:txBody>
          <a:bodyPr anchor="ctr"/>
          <a:lstStyle>
            <a:lvl1pPr algn="ctr">
              <a:defRPr sz="3000" b="1">
                <a:solidFill>
                  <a:schemeClr val="bg1"/>
                </a:solidFill>
                <a:effectLst>
                  <a:outerShdw blurRad="38100" dist="38100" dir="2700000" algn="tl">
                    <a:srgbClr val="000000">
                      <a:alpha val="43137"/>
                    </a:srgbClr>
                  </a:outerShdw>
                </a:effectLst>
              </a:defRPr>
            </a:lvl1pPr>
          </a:lstStyle>
          <a:p>
            <a:r>
              <a:rPr lang="nl-NL" smtClean="0"/>
              <a:t>Klik om de stijl te bewerken</a:t>
            </a:r>
            <a:endParaRPr lang="en-US" dirty="0"/>
          </a:p>
        </p:txBody>
      </p:sp>
    </p:spTree>
    <p:extLst>
      <p:ext uri="{BB962C8B-B14F-4D97-AF65-F5344CB8AC3E}">
        <p14:creationId xmlns:p14="http://schemas.microsoft.com/office/powerpoint/2010/main" val="3925399657"/>
      </p:ext>
    </p:extLst>
  </p:cSld>
  <p:clrMapOvr>
    <a:masterClrMapping/>
  </p:clrMapOvr>
  <p:extLst mod="1">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2_Titeldia">
    <p:bg>
      <p:bgPr>
        <a:blipFill dpi="0" rotWithShape="1">
          <a:blip r:embed="rId2">
            <a:lum/>
          </a:blip>
          <a:srcRect/>
          <a:stretch>
            <a:fillRect t="-5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2097089"/>
            <a:ext cx="8686800" cy="1954211"/>
          </a:xfrm>
          <a:prstGeom prst="rect">
            <a:avLst/>
          </a:prstGeom>
        </p:spPr>
        <p:txBody>
          <a:bodyPr anchor="ctr"/>
          <a:lstStyle>
            <a:lvl1pPr algn="ctr">
              <a:defRPr sz="3000" b="1">
                <a:solidFill>
                  <a:schemeClr val="bg1"/>
                </a:solidFill>
                <a:effectLst>
                  <a:outerShdw blurRad="38100" dist="38100" dir="2700000" algn="tl">
                    <a:srgbClr val="000000">
                      <a:alpha val="43137"/>
                    </a:srgbClr>
                  </a:outerShdw>
                </a:effectLst>
              </a:defRPr>
            </a:lvl1pPr>
          </a:lstStyle>
          <a:p>
            <a:r>
              <a:rPr lang="nl-NL" smtClean="0"/>
              <a:t>Klik om de stijl te bewerken</a:t>
            </a:r>
            <a:endParaRPr lang="en-US" dirty="0"/>
          </a:p>
        </p:txBody>
      </p:sp>
    </p:spTree>
    <p:extLst>
      <p:ext uri="{BB962C8B-B14F-4D97-AF65-F5344CB8AC3E}">
        <p14:creationId xmlns:p14="http://schemas.microsoft.com/office/powerpoint/2010/main" val="1967755710"/>
      </p:ext>
    </p:extLst>
  </p:cSld>
  <p:clrMapOvr>
    <a:masterClrMapping/>
  </p:clrMapOvr>
  <p:extLst mod="1">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3_Titeldia">
    <p:bg>
      <p:bgPr>
        <a:blipFill dpi="0" rotWithShape="1">
          <a:blip r:embed="rId2">
            <a:lum/>
          </a:blip>
          <a:srcRect/>
          <a:stretch>
            <a:fillRect t="-5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2097089"/>
            <a:ext cx="8686800" cy="1954211"/>
          </a:xfrm>
          <a:prstGeom prst="rect">
            <a:avLst/>
          </a:prstGeom>
        </p:spPr>
        <p:txBody>
          <a:bodyPr anchor="ctr"/>
          <a:lstStyle>
            <a:lvl1pPr algn="ctr">
              <a:defRPr sz="3000" b="1">
                <a:solidFill>
                  <a:schemeClr val="bg1"/>
                </a:solidFill>
                <a:effectLst>
                  <a:outerShdw blurRad="38100" dist="38100" dir="2700000" algn="tl">
                    <a:srgbClr val="000000">
                      <a:alpha val="43137"/>
                    </a:srgbClr>
                  </a:outerShdw>
                </a:effectLst>
              </a:defRPr>
            </a:lvl1pPr>
          </a:lstStyle>
          <a:p>
            <a:r>
              <a:rPr lang="nl-NL" smtClean="0"/>
              <a:t>Klik om de stijl te bewerken</a:t>
            </a:r>
            <a:endParaRPr lang="en-US" dirty="0"/>
          </a:p>
        </p:txBody>
      </p:sp>
    </p:spTree>
    <p:extLst>
      <p:ext uri="{BB962C8B-B14F-4D97-AF65-F5344CB8AC3E}">
        <p14:creationId xmlns:p14="http://schemas.microsoft.com/office/powerpoint/2010/main" val="3757870009"/>
      </p:ext>
    </p:extLst>
  </p:cSld>
  <p:clrMapOvr>
    <a:masterClrMapping/>
  </p:clrMapOvr>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lIns="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Footer Placeholder 4"/>
          <p:cNvSpPr>
            <a:spLocks noGrp="1"/>
          </p:cNvSpPr>
          <p:nvPr>
            <p:ph type="ftr" sz="quarter" idx="11"/>
          </p:nvPr>
        </p:nvSpPr>
        <p:spPr>
          <a:xfrm>
            <a:off x="1219202" y="6356352"/>
            <a:ext cx="9384260" cy="365125"/>
          </a:xfrm>
          <a:prstGeom prst="rect">
            <a:avLst/>
          </a:prstGeom>
        </p:spPr>
        <p:txBody>
          <a:bodyPr/>
          <a:lstStyle/>
          <a:p>
            <a:r>
              <a:rPr lang="en-US" smtClean="0"/>
              <a:t>Title</a:t>
            </a:r>
            <a:endParaRPr lang="en-US"/>
          </a:p>
        </p:txBody>
      </p:sp>
      <p:sp>
        <p:nvSpPr>
          <p:cNvPr id="6" name="Slide Number Placeholder 5"/>
          <p:cNvSpPr>
            <a:spLocks noGrp="1"/>
          </p:cNvSpPr>
          <p:nvPr>
            <p:ph type="sldNum" sz="quarter" idx="12"/>
          </p:nvPr>
        </p:nvSpPr>
        <p:spPr>
          <a:xfrm>
            <a:off x="609602" y="6356352"/>
            <a:ext cx="553615" cy="365125"/>
          </a:xfrm>
          <a:prstGeom prst="rect">
            <a:avLst/>
          </a:prstGeom>
        </p:spPr>
        <p:txBody>
          <a:bodyPr/>
          <a:lstStyle>
            <a:lvl1pPr algn="l">
              <a:defRPr/>
            </a:lvl1pPr>
          </a:lstStyle>
          <a:p>
            <a:fld id="{C3AD186D-9E66-6041-B2EE-C3D96E49AEDA}" type="slidenum">
              <a:rPr lang="en-US" smtClean="0"/>
              <a:pPr/>
              <a:t>‹nr.›</a:t>
            </a:fld>
            <a:endParaRPr lang="en-US" dirty="0"/>
          </a:p>
        </p:txBody>
      </p:sp>
    </p:spTree>
    <p:extLst>
      <p:ext uri="{BB962C8B-B14F-4D97-AF65-F5344CB8AC3E}">
        <p14:creationId xmlns:p14="http://schemas.microsoft.com/office/powerpoint/2010/main" val="1819605087"/>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eldia">
    <p:bg>
      <p:bgPr>
        <a:blipFill dpi="0" rotWithShape="1">
          <a:blip r:embed="rId2">
            <a:lum/>
          </a:blip>
          <a:srcRect/>
          <a:stretch>
            <a:fillRect t="-5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2097089"/>
            <a:ext cx="8686800" cy="1954211"/>
          </a:xfrm>
          <a:prstGeom prst="rect">
            <a:avLst/>
          </a:prstGeom>
        </p:spPr>
        <p:txBody>
          <a:bodyPr anchor="ctr"/>
          <a:lstStyle>
            <a:lvl1pPr algn="ctr">
              <a:defRPr sz="3000" b="1">
                <a:solidFill>
                  <a:schemeClr val="bg1"/>
                </a:solidFill>
                <a:effectLst>
                  <a:outerShdw blurRad="38100" dist="38100" dir="2700000" algn="tl">
                    <a:srgbClr val="000000">
                      <a:alpha val="43137"/>
                    </a:srgbClr>
                  </a:outerShdw>
                </a:effectLst>
              </a:defRPr>
            </a:lvl1pPr>
          </a:lstStyle>
          <a:p>
            <a:r>
              <a:rPr lang="nl-NL" smtClean="0"/>
              <a:t>Klik om de stijl te bewerken</a:t>
            </a:r>
            <a:endParaRPr lang="en-US" dirty="0"/>
          </a:p>
        </p:txBody>
      </p:sp>
    </p:spTree>
    <p:extLst>
      <p:ext uri="{BB962C8B-B14F-4D97-AF65-F5344CB8AC3E}">
        <p14:creationId xmlns:p14="http://schemas.microsoft.com/office/powerpoint/2010/main" val="1773795792"/>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219200" y="273050"/>
            <a:ext cx="3401485" cy="1162051"/>
          </a:xfrm>
        </p:spPr>
        <p:txBody>
          <a:bodyPr anchor="t" anchorCtr="0">
            <a:normAutofit/>
          </a:bodyPr>
          <a:lstStyle>
            <a:lvl1pPr algn="l">
              <a:defRPr sz="1800" b="1"/>
            </a:lvl1pPr>
          </a:lstStyle>
          <a:p>
            <a:r>
              <a:rPr lang="nl-NL" smtClean="0"/>
              <a:t>Klik om de stijl te bewerken</a:t>
            </a:r>
            <a:endParaRPr lang="en-US" dirty="0"/>
          </a:p>
        </p:txBody>
      </p:sp>
      <p:sp>
        <p:nvSpPr>
          <p:cNvPr id="3" name="Content Placeholder 2"/>
          <p:cNvSpPr>
            <a:spLocks noGrp="1"/>
          </p:cNvSpPr>
          <p:nvPr>
            <p:ph idx="1"/>
          </p:nvPr>
        </p:nvSpPr>
        <p:spPr>
          <a:xfrm>
            <a:off x="4766733" y="273053"/>
            <a:ext cx="6206067" cy="5853113"/>
          </a:xfrm>
        </p:spPr>
        <p:txBody>
          <a:bodyPr lIns="0"/>
          <a:lstStyle>
            <a:lvl1pPr>
              <a:defRPr sz="2200"/>
            </a:lvl1pPr>
            <a:lvl2pPr>
              <a:defRPr sz="2200"/>
            </a:lvl2pPr>
            <a:lvl3pPr>
              <a:defRPr sz="22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1219200" y="1435103"/>
            <a:ext cx="3401485" cy="4691063"/>
          </a:xfrm>
        </p:spPr>
        <p:txBody>
          <a:bodyPr lIns="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6" name="Footer Placeholder 5"/>
          <p:cNvSpPr>
            <a:spLocks noGrp="1"/>
          </p:cNvSpPr>
          <p:nvPr>
            <p:ph type="ftr" sz="quarter" idx="11"/>
          </p:nvPr>
        </p:nvSpPr>
        <p:spPr>
          <a:xfrm>
            <a:off x="1219202" y="6356352"/>
            <a:ext cx="9384260" cy="365125"/>
          </a:xfrm>
          <a:prstGeom prst="rect">
            <a:avLst/>
          </a:prstGeom>
        </p:spPr>
        <p:txBody>
          <a:bodyPr/>
          <a:lstStyle/>
          <a:p>
            <a:r>
              <a:rPr lang="en-US" smtClean="0"/>
              <a:t>Title</a:t>
            </a:r>
            <a:endParaRPr lang="en-US"/>
          </a:p>
        </p:txBody>
      </p:sp>
      <p:sp>
        <p:nvSpPr>
          <p:cNvPr id="7" name="Slide Number Placeholder 6"/>
          <p:cNvSpPr>
            <a:spLocks noGrp="1"/>
          </p:cNvSpPr>
          <p:nvPr>
            <p:ph type="sldNum" sz="quarter" idx="12"/>
          </p:nvPr>
        </p:nvSpPr>
        <p:spPr>
          <a:xfrm>
            <a:off x="609602" y="6356352"/>
            <a:ext cx="553615" cy="365125"/>
          </a:xfrm>
          <a:prstGeom prst="rect">
            <a:avLst/>
          </a:prstGeom>
        </p:spPr>
        <p:txBody>
          <a:bodyPr/>
          <a:lstStyle>
            <a:lvl1pPr algn="l">
              <a:defRPr/>
            </a:lvl1pPr>
          </a:lstStyle>
          <a:p>
            <a:fld id="{C3AD186D-9E66-6041-B2EE-C3D96E49AEDA}" type="slidenum">
              <a:rPr lang="en-US" smtClean="0"/>
              <a:pPr/>
              <a:t>‹nr.›</a:t>
            </a:fld>
            <a:endParaRPr lang="en-US" dirty="0"/>
          </a:p>
        </p:txBody>
      </p:sp>
    </p:spTree>
    <p:extLst>
      <p:ext uri="{BB962C8B-B14F-4D97-AF65-F5344CB8AC3E}">
        <p14:creationId xmlns:p14="http://schemas.microsoft.com/office/powerpoint/2010/main" val="361721039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Titeldia">
    <p:bg>
      <p:bgPr>
        <a:blipFill dpi="0" rotWithShape="1">
          <a:blip r:embed="rId2">
            <a:lum/>
          </a:blip>
          <a:srcRect/>
          <a:stretch>
            <a:fillRect t="-5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2097089"/>
            <a:ext cx="8686800" cy="1954211"/>
          </a:xfrm>
          <a:prstGeom prst="rect">
            <a:avLst/>
          </a:prstGeom>
        </p:spPr>
        <p:txBody>
          <a:bodyPr anchor="ctr"/>
          <a:lstStyle>
            <a:lvl1pPr algn="ctr">
              <a:defRPr sz="3000" b="1">
                <a:solidFill>
                  <a:schemeClr val="bg1"/>
                </a:solidFill>
                <a:effectLst>
                  <a:outerShdw blurRad="38100" dist="38100" dir="2700000" algn="tl">
                    <a:srgbClr val="000000">
                      <a:alpha val="43137"/>
                    </a:srgbClr>
                  </a:outerShdw>
                </a:effectLst>
              </a:defRPr>
            </a:lvl1pPr>
          </a:lstStyle>
          <a:p>
            <a:r>
              <a:rPr lang="nl-NL" smtClean="0"/>
              <a:t>Klik om de stijl te bewerken</a:t>
            </a:r>
            <a:endParaRPr lang="en-US" dirty="0"/>
          </a:p>
        </p:txBody>
      </p:sp>
    </p:spTree>
    <p:extLst>
      <p:ext uri="{BB962C8B-B14F-4D97-AF65-F5344CB8AC3E}">
        <p14:creationId xmlns:p14="http://schemas.microsoft.com/office/powerpoint/2010/main" val="3016433231"/>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cSld name="3_Titeldia">
    <p:bg>
      <p:bgPr>
        <a:blipFill dpi="0" rotWithShape="1">
          <a:blip r:embed="rId2">
            <a:lum/>
          </a:blip>
          <a:srcRect/>
          <a:stretch>
            <a:fillRect t="-5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2097089"/>
            <a:ext cx="8686800" cy="1954211"/>
          </a:xfrm>
          <a:prstGeom prst="rect">
            <a:avLst/>
          </a:prstGeom>
        </p:spPr>
        <p:txBody>
          <a:bodyPr anchor="ctr"/>
          <a:lstStyle>
            <a:lvl1pPr algn="ctr">
              <a:defRPr sz="3000" b="1">
                <a:solidFill>
                  <a:schemeClr val="bg1"/>
                </a:solidFill>
                <a:effectLst>
                  <a:outerShdw blurRad="38100" dist="38100" dir="2700000" algn="tl">
                    <a:srgbClr val="000000">
                      <a:alpha val="43137"/>
                    </a:srgbClr>
                  </a:outerShdw>
                </a:effectLst>
              </a:defRPr>
            </a:lvl1pPr>
          </a:lstStyle>
          <a:p>
            <a:r>
              <a:rPr lang="nl-NL" smtClean="0"/>
              <a:t>Klik om de stijl te bewerken</a:t>
            </a:r>
            <a:endParaRPr lang="en-US" dirty="0"/>
          </a:p>
        </p:txBody>
      </p:sp>
    </p:spTree>
    <p:extLst>
      <p:ext uri="{BB962C8B-B14F-4D97-AF65-F5344CB8AC3E}">
        <p14:creationId xmlns:p14="http://schemas.microsoft.com/office/powerpoint/2010/main" val="3216992253"/>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130427"/>
            <a:ext cx="9753600" cy="1470025"/>
          </a:xfrm>
        </p:spPr>
        <p:txBody>
          <a:bodyPr/>
          <a:lstStyle>
            <a:lvl1pPr algn="ctr">
              <a:defRPr>
                <a:latin typeface="Verdana"/>
                <a:cs typeface="Verdana"/>
              </a:defRPr>
            </a:lvl1pPr>
          </a:lstStyle>
          <a:p>
            <a:r>
              <a:rPr lang="nl-NL" smtClean="0"/>
              <a:t>Klik om de stijl te bewerken</a:t>
            </a:r>
            <a:endParaRPr lang="en-US" dirty="0"/>
          </a:p>
        </p:txBody>
      </p:sp>
      <p:sp>
        <p:nvSpPr>
          <p:cNvPr id="3" name="Subtitle 2"/>
          <p:cNvSpPr>
            <a:spLocks noGrp="1"/>
          </p:cNvSpPr>
          <p:nvPr>
            <p:ph type="subTitle" idx="1"/>
          </p:nvPr>
        </p:nvSpPr>
        <p:spPr>
          <a:xfrm>
            <a:off x="1219200" y="3886200"/>
            <a:ext cx="9753600" cy="1752600"/>
          </a:xfrm>
        </p:spPr>
        <p:txBody>
          <a:bodyPr lIns="0"/>
          <a:lstStyle>
            <a:lvl1pPr marL="0" indent="0" algn="ctr">
              <a:buNone/>
              <a:defRPr>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5" name="Footer Placeholder 4"/>
          <p:cNvSpPr>
            <a:spLocks noGrp="1"/>
          </p:cNvSpPr>
          <p:nvPr>
            <p:ph type="ftr" sz="quarter" idx="11"/>
          </p:nvPr>
        </p:nvSpPr>
        <p:spPr/>
        <p:txBody>
          <a:bodyPr/>
          <a:lstStyle/>
          <a:p>
            <a:r>
              <a:rPr lang="en-US" smtClean="0"/>
              <a:t>Title</a:t>
            </a:r>
            <a:endParaRPr lang="en-US"/>
          </a:p>
        </p:txBody>
      </p:sp>
      <p:sp>
        <p:nvSpPr>
          <p:cNvPr id="6" name="Slide Number Placeholder 5"/>
          <p:cNvSpPr>
            <a:spLocks noGrp="1"/>
          </p:cNvSpPr>
          <p:nvPr>
            <p:ph type="sldNum" sz="quarter" idx="12"/>
          </p:nvPr>
        </p:nvSpPr>
        <p:spPr/>
        <p:txBody>
          <a:bodyPr/>
          <a:lstStyle>
            <a:lvl1pPr algn="l">
              <a:defRPr/>
            </a:lvl1pPr>
          </a:lstStyle>
          <a:p>
            <a:fld id="{C3AD186D-9E66-6041-B2EE-C3D96E49AEDA}" type="slidenum">
              <a:rPr lang="en-US" smtClean="0"/>
              <a:pPr/>
              <a:t>‹nr.›</a:t>
            </a:fld>
            <a:endParaRPr lang="en-US" dirty="0"/>
          </a:p>
        </p:txBody>
      </p:sp>
    </p:spTree>
    <p:extLst>
      <p:ext uri="{BB962C8B-B14F-4D97-AF65-F5344CB8AC3E}">
        <p14:creationId xmlns:p14="http://schemas.microsoft.com/office/powerpoint/2010/main" val="3689338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lIns="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Footer Placeholder 4"/>
          <p:cNvSpPr>
            <a:spLocks noGrp="1"/>
          </p:cNvSpPr>
          <p:nvPr>
            <p:ph type="ftr" sz="quarter" idx="11"/>
          </p:nvPr>
        </p:nvSpPr>
        <p:spPr/>
        <p:txBody>
          <a:bodyPr/>
          <a:lstStyle/>
          <a:p>
            <a:r>
              <a:rPr lang="en-US" smtClean="0"/>
              <a:t>Title</a:t>
            </a:r>
            <a:endParaRPr lang="en-US"/>
          </a:p>
        </p:txBody>
      </p:sp>
      <p:sp>
        <p:nvSpPr>
          <p:cNvPr id="6" name="Slide Number Placeholder 5"/>
          <p:cNvSpPr>
            <a:spLocks noGrp="1"/>
          </p:cNvSpPr>
          <p:nvPr>
            <p:ph type="sldNum" sz="quarter" idx="12"/>
          </p:nvPr>
        </p:nvSpPr>
        <p:spPr/>
        <p:txBody>
          <a:bodyPr/>
          <a:lstStyle>
            <a:lvl1pPr algn="l">
              <a:defRPr/>
            </a:lvl1pPr>
          </a:lstStyle>
          <a:p>
            <a:fld id="{C3AD186D-9E66-6041-B2EE-C3D96E49AEDA}" type="slidenum">
              <a:rPr lang="en-US" smtClean="0"/>
              <a:pPr/>
              <a:t>‹nr.›</a:t>
            </a:fld>
            <a:endParaRPr lang="en-US" dirty="0"/>
          </a:p>
        </p:txBody>
      </p:sp>
    </p:spTree>
    <p:extLst>
      <p:ext uri="{BB962C8B-B14F-4D97-AF65-F5344CB8AC3E}">
        <p14:creationId xmlns:p14="http://schemas.microsoft.com/office/powerpoint/2010/main" val="321738685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image" Target="../media/image3.jpeg"/><Relationship Id="rId2" Type="http://schemas.openxmlformats.org/officeDocument/2006/relationships/slideLayout" Target="../slideLayouts/slideLayout9.xml"/><Relationship Id="rId16" Type="http://schemas.openxmlformats.org/officeDocument/2006/relationships/theme" Target="../theme/theme2.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p:cNvSpPr/>
          <p:nvPr/>
        </p:nvSpPr>
        <p:spPr>
          <a:xfrm>
            <a:off x="0" y="0"/>
            <a:ext cx="12192000" cy="6864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p:cNvSpPr/>
          <p:nvPr/>
        </p:nvSpPr>
        <p:spPr>
          <a:xfrm>
            <a:off x="0" y="4632000"/>
            <a:ext cx="12192000" cy="1824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800"/>
          </a:p>
        </p:txBody>
      </p:sp>
      <p:sp>
        <p:nvSpPr>
          <p:cNvPr id="8" name="Rectangle 7"/>
          <p:cNvSpPr/>
          <p:nvPr/>
        </p:nvSpPr>
        <p:spPr>
          <a:xfrm>
            <a:off x="0" y="2208000"/>
            <a:ext cx="9753600" cy="1824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7" name="Picture 6" descr="28036_MBO_logo_VP.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0"/>
            <a:ext cx="12192000" cy="1991360"/>
          </a:xfrm>
          <a:prstGeom prst="rect">
            <a:avLst/>
          </a:prstGeom>
        </p:spPr>
      </p:pic>
      <p:sp>
        <p:nvSpPr>
          <p:cNvPr id="2" name="Title Placeholder 1"/>
          <p:cNvSpPr>
            <a:spLocks noGrp="1"/>
          </p:cNvSpPr>
          <p:nvPr>
            <p:ph type="title"/>
          </p:nvPr>
        </p:nvSpPr>
        <p:spPr>
          <a:xfrm>
            <a:off x="1219200" y="2208002"/>
            <a:ext cx="8534400" cy="1823999"/>
          </a:xfrm>
          <a:prstGeom prst="rect">
            <a:avLst/>
          </a:prstGeom>
        </p:spPr>
        <p:txBody>
          <a:bodyPr vert="horz" lIns="0" tIns="0" rIns="0" bIns="0" rtlCol="0" anchor="ctr">
            <a:normAutofit/>
          </a:bodyPr>
          <a:lstStyle/>
          <a:p>
            <a:r>
              <a:rPr lang="nl-NL" smtClean="0"/>
              <a:t>Klik om de stijl te bewerken</a:t>
            </a:r>
            <a:endParaRPr lang="en-US" dirty="0"/>
          </a:p>
        </p:txBody>
      </p:sp>
      <p:sp>
        <p:nvSpPr>
          <p:cNvPr id="3" name="Text Placeholder 2"/>
          <p:cNvSpPr>
            <a:spLocks noGrp="1"/>
          </p:cNvSpPr>
          <p:nvPr>
            <p:ph type="body" idx="1"/>
          </p:nvPr>
        </p:nvSpPr>
        <p:spPr>
          <a:xfrm>
            <a:off x="1219199" y="4632001"/>
            <a:ext cx="9753600" cy="1824001"/>
          </a:xfrm>
          <a:prstGeom prst="rect">
            <a:avLst/>
          </a:prstGeom>
        </p:spPr>
        <p:txBody>
          <a:bodyPr vert="horz" lIns="0" tIns="0" rIns="0" bIns="0" rtlCol="0">
            <a:no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14" name="Rectangle 13"/>
          <p:cNvSpPr/>
          <p:nvPr/>
        </p:nvSpPr>
        <p:spPr>
          <a:xfrm>
            <a:off x="7755026" y="6575622"/>
            <a:ext cx="3217775" cy="138499"/>
          </a:xfrm>
          <a:prstGeom prst="rect">
            <a:avLst/>
          </a:prstGeom>
        </p:spPr>
        <p:txBody>
          <a:bodyPr wrap="square" lIns="0" tIns="0" rIns="0" bIns="0" anchor="ctr" anchorCtr="0">
            <a:spAutoFit/>
          </a:bodyPr>
          <a:lstStyle/>
          <a:p>
            <a:pPr algn="r"/>
            <a:r>
              <a:rPr lang="nl-NL" sz="900" dirty="0">
                <a:solidFill>
                  <a:schemeClr val="accent1"/>
                </a:solidFill>
              </a:rPr>
              <a:t>Onderdeel </a:t>
            </a:r>
            <a:r>
              <a:rPr lang="nl-NL" sz="900" dirty="0" smtClean="0">
                <a:solidFill>
                  <a:schemeClr val="accent1"/>
                </a:solidFill>
              </a:rPr>
              <a:t>van</a:t>
            </a:r>
            <a:r>
              <a:rPr lang="nl-NL" sz="900" baseline="0" dirty="0" smtClean="0">
                <a:solidFill>
                  <a:schemeClr val="accent1"/>
                </a:solidFill>
              </a:rPr>
              <a:t> </a:t>
            </a:r>
            <a:r>
              <a:rPr lang="nl-NL" sz="900" b="1" dirty="0" smtClean="0">
                <a:solidFill>
                  <a:schemeClr val="accent1"/>
                </a:solidFill>
              </a:rPr>
              <a:t>STC GROUP</a:t>
            </a:r>
            <a:endParaRPr lang="nl-NL" sz="900" b="1" dirty="0">
              <a:solidFill>
                <a:schemeClr val="accent1"/>
              </a:solidFill>
            </a:endParaRPr>
          </a:p>
        </p:txBody>
      </p:sp>
    </p:spTree>
    <p:extLst>
      <p:ext uri="{BB962C8B-B14F-4D97-AF65-F5344CB8AC3E}">
        <p14:creationId xmlns:p14="http://schemas.microsoft.com/office/powerpoint/2010/main" val="41918191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dt="0"/>
  <p:txStyles>
    <p:titleStyle>
      <a:lvl1pPr algn="l" defTabSz="457200" rtl="0" eaLnBrk="1" latinLnBrk="0" hangingPunct="1">
        <a:spcBef>
          <a:spcPct val="0"/>
        </a:spcBef>
        <a:buNone/>
        <a:defRPr sz="3200" b="1" i="0" kern="1200">
          <a:solidFill>
            <a:schemeClr val="bg1"/>
          </a:solidFill>
          <a:latin typeface="Verdana"/>
          <a:ea typeface="+mj-ea"/>
          <a:cs typeface="Verdana"/>
        </a:defRPr>
      </a:lvl1pPr>
    </p:titleStyle>
    <p:bodyStyle>
      <a:lvl1pPr marL="342900" indent="-342900" algn="l" defTabSz="457200" rtl="0" eaLnBrk="1" latinLnBrk="0" hangingPunct="1">
        <a:spcBef>
          <a:spcPct val="20000"/>
        </a:spcBef>
        <a:buFont typeface="Arial"/>
        <a:buChar char="•"/>
        <a:defRPr sz="3000" kern="1200">
          <a:solidFill>
            <a:srgbClr val="FFFFFF"/>
          </a:solidFill>
          <a:latin typeface="Verdana"/>
          <a:ea typeface="+mn-ea"/>
          <a:cs typeface="Verdana"/>
        </a:defRPr>
      </a:lvl1pPr>
      <a:lvl2pPr marL="742950" indent="-285750" algn="l" defTabSz="457200" rtl="0" eaLnBrk="1" latinLnBrk="0" hangingPunct="1">
        <a:spcBef>
          <a:spcPct val="20000"/>
        </a:spcBef>
        <a:buFont typeface="Arial"/>
        <a:buChar char="–"/>
        <a:defRPr sz="3000" kern="1200">
          <a:solidFill>
            <a:srgbClr val="FFFFFF"/>
          </a:solidFill>
          <a:latin typeface="Verdana"/>
          <a:ea typeface="+mn-ea"/>
          <a:cs typeface="Verdana"/>
        </a:defRPr>
      </a:lvl2pPr>
      <a:lvl3pPr marL="1143000" indent="-228600" algn="l" defTabSz="457200" rtl="0" eaLnBrk="1" latinLnBrk="0" hangingPunct="1">
        <a:spcBef>
          <a:spcPct val="20000"/>
        </a:spcBef>
        <a:buFont typeface="Arial"/>
        <a:buChar char="•"/>
        <a:defRPr sz="3000" kern="1200">
          <a:solidFill>
            <a:srgbClr val="FFFFFF"/>
          </a:solidFill>
          <a:latin typeface="Verdana"/>
          <a:ea typeface="+mn-ea"/>
          <a:cs typeface="Verdana"/>
        </a:defRPr>
      </a:lvl3pPr>
      <a:lvl4pPr marL="1600200" indent="-228600" algn="l" defTabSz="457200" rtl="0" eaLnBrk="1" latinLnBrk="0" hangingPunct="1">
        <a:spcBef>
          <a:spcPct val="20000"/>
        </a:spcBef>
        <a:buFont typeface="Arial"/>
        <a:buChar char="–"/>
        <a:defRPr sz="3000" kern="1200">
          <a:solidFill>
            <a:srgbClr val="FFFFFF"/>
          </a:solidFill>
          <a:latin typeface="Verdana"/>
          <a:ea typeface="+mn-ea"/>
          <a:cs typeface="Verdana"/>
        </a:defRPr>
      </a:lvl4pPr>
      <a:lvl5pPr marL="2057400" indent="-228600" algn="l" defTabSz="457200" rtl="0" eaLnBrk="1" latinLnBrk="0" hangingPunct="1">
        <a:spcBef>
          <a:spcPct val="20000"/>
        </a:spcBef>
        <a:buFont typeface="Arial"/>
        <a:buChar char="»"/>
        <a:defRPr sz="3000" kern="1200">
          <a:solidFill>
            <a:srgbClr val="FFFFFF"/>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28036_MBO_footer.jpg"/>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0" y="6280912"/>
            <a:ext cx="12192000" cy="577088"/>
          </a:xfrm>
          <a:prstGeom prst="rect">
            <a:avLst/>
          </a:prstGeom>
        </p:spPr>
      </p:pic>
      <p:sp>
        <p:nvSpPr>
          <p:cNvPr id="2" name="Title Placeholder 1"/>
          <p:cNvSpPr>
            <a:spLocks noGrp="1"/>
          </p:cNvSpPr>
          <p:nvPr>
            <p:ph type="title"/>
          </p:nvPr>
        </p:nvSpPr>
        <p:spPr>
          <a:xfrm>
            <a:off x="1219200" y="274639"/>
            <a:ext cx="9753600" cy="1143000"/>
          </a:xfrm>
          <a:prstGeom prst="rect">
            <a:avLst/>
          </a:prstGeom>
        </p:spPr>
        <p:txBody>
          <a:bodyPr vert="horz" lIns="0" tIns="0" rIns="0" bIns="0" rtlCol="0" anchor="ctr">
            <a:normAutofit/>
          </a:bodyPr>
          <a:lstStyle/>
          <a:p>
            <a:r>
              <a:rPr lang="nl-NL" smtClean="0"/>
              <a:t>Klik om de stijl te bewerken</a:t>
            </a:r>
            <a:endParaRPr lang="en-US" dirty="0"/>
          </a:p>
        </p:txBody>
      </p:sp>
      <p:sp>
        <p:nvSpPr>
          <p:cNvPr id="3" name="Text Placeholder 2"/>
          <p:cNvSpPr>
            <a:spLocks noGrp="1"/>
          </p:cNvSpPr>
          <p:nvPr>
            <p:ph type="body" idx="1"/>
          </p:nvPr>
        </p:nvSpPr>
        <p:spPr>
          <a:xfrm>
            <a:off x="1219200" y="1600202"/>
            <a:ext cx="9753600" cy="4525963"/>
          </a:xfrm>
          <a:prstGeom prst="rect">
            <a:avLst/>
          </a:prstGeom>
        </p:spPr>
        <p:txBody>
          <a:bodyPr vert="horz" lIns="91440" tIns="0" rIns="0" bIns="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Footer Placeholder 4"/>
          <p:cNvSpPr>
            <a:spLocks noGrp="1"/>
          </p:cNvSpPr>
          <p:nvPr>
            <p:ph type="ftr" sz="quarter" idx="3"/>
          </p:nvPr>
        </p:nvSpPr>
        <p:spPr>
          <a:xfrm>
            <a:off x="1219202" y="6356352"/>
            <a:ext cx="9384260" cy="365125"/>
          </a:xfrm>
          <a:prstGeom prst="rect">
            <a:avLst/>
          </a:prstGeom>
        </p:spPr>
        <p:txBody>
          <a:bodyPr vert="horz" lIns="0" tIns="0" rIns="0" bIns="0" rtlCol="0" anchor="ctr"/>
          <a:lstStyle>
            <a:lvl1pPr algn="l">
              <a:defRPr sz="1000">
                <a:solidFill>
                  <a:schemeClr val="bg1"/>
                </a:solidFill>
                <a:latin typeface="Verdana"/>
                <a:cs typeface="Verdana"/>
              </a:defRPr>
            </a:lvl1pPr>
          </a:lstStyle>
          <a:p>
            <a:r>
              <a:rPr lang="en-US" smtClean="0"/>
              <a:t>Title</a:t>
            </a:r>
            <a:endParaRPr lang="en-US" dirty="0"/>
          </a:p>
        </p:txBody>
      </p:sp>
      <p:sp>
        <p:nvSpPr>
          <p:cNvPr id="6" name="Slide Number Placeholder 5"/>
          <p:cNvSpPr>
            <a:spLocks noGrp="1"/>
          </p:cNvSpPr>
          <p:nvPr>
            <p:ph type="sldNum" sz="quarter" idx="4"/>
          </p:nvPr>
        </p:nvSpPr>
        <p:spPr>
          <a:xfrm>
            <a:off x="609602" y="6356352"/>
            <a:ext cx="553615" cy="365125"/>
          </a:xfrm>
          <a:prstGeom prst="rect">
            <a:avLst/>
          </a:prstGeom>
        </p:spPr>
        <p:txBody>
          <a:bodyPr vert="horz" lIns="0" tIns="0" rIns="0" bIns="0" rtlCol="0" anchor="ctr"/>
          <a:lstStyle>
            <a:lvl1pPr algn="r">
              <a:defRPr sz="1000">
                <a:solidFill>
                  <a:schemeClr val="bg1"/>
                </a:solidFill>
                <a:latin typeface="Verdana"/>
                <a:cs typeface="Verdana"/>
              </a:defRPr>
            </a:lvl1pPr>
          </a:lstStyle>
          <a:p>
            <a:pPr algn="l"/>
            <a:fld id="{C3AD186D-9E66-6041-B2EE-C3D96E49AEDA}" type="slidenum">
              <a:rPr lang="en-US" smtClean="0"/>
              <a:pPr algn="l"/>
              <a:t>‹nr.›</a:t>
            </a:fld>
            <a:endParaRPr lang="en-US" dirty="0"/>
          </a:p>
        </p:txBody>
      </p:sp>
    </p:spTree>
    <p:extLst>
      <p:ext uri="{BB962C8B-B14F-4D97-AF65-F5344CB8AC3E}">
        <p14:creationId xmlns:p14="http://schemas.microsoft.com/office/powerpoint/2010/main" val="2376752822"/>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Lst>
  <p:txStyles>
    <p:titleStyle>
      <a:lvl1pPr algn="l" defTabSz="457200" rtl="0" eaLnBrk="1" latinLnBrk="0" hangingPunct="1">
        <a:spcBef>
          <a:spcPct val="0"/>
        </a:spcBef>
        <a:buNone/>
        <a:defRPr sz="3200" b="1" i="0" kern="1200">
          <a:solidFill>
            <a:schemeClr val="tx1"/>
          </a:solidFill>
          <a:latin typeface="Verdana"/>
          <a:ea typeface="+mj-ea"/>
          <a:cs typeface="Verdana"/>
        </a:defRPr>
      </a:lvl1pPr>
    </p:titleStyle>
    <p:bodyStyle>
      <a:lvl1pPr marL="342900" indent="-342900" algn="l" defTabSz="457200" rtl="0" eaLnBrk="1" latinLnBrk="0" hangingPunct="1">
        <a:spcBef>
          <a:spcPct val="20000"/>
        </a:spcBef>
        <a:buFont typeface="Arial"/>
        <a:buChar char="•"/>
        <a:defRPr sz="2200" kern="1200">
          <a:solidFill>
            <a:schemeClr val="tx1"/>
          </a:solidFill>
          <a:latin typeface="Verdana"/>
          <a:ea typeface="+mn-ea"/>
          <a:cs typeface="Verdana"/>
        </a:defRPr>
      </a:lvl1pPr>
      <a:lvl2pPr marL="742950" indent="-285750" algn="l" defTabSz="457200" rtl="0" eaLnBrk="1" latinLnBrk="0" hangingPunct="1">
        <a:spcBef>
          <a:spcPct val="20000"/>
        </a:spcBef>
        <a:buFont typeface="Arial"/>
        <a:buChar char="–"/>
        <a:defRPr sz="2200" kern="1200">
          <a:solidFill>
            <a:schemeClr val="tx1"/>
          </a:solidFill>
          <a:latin typeface="Verdana"/>
          <a:ea typeface="+mn-ea"/>
          <a:cs typeface="Verdana"/>
        </a:defRPr>
      </a:lvl2pPr>
      <a:lvl3pPr marL="1143000" indent="-228600" algn="l" defTabSz="457200" rtl="0" eaLnBrk="1" latinLnBrk="0" hangingPunct="1">
        <a:spcBef>
          <a:spcPct val="20000"/>
        </a:spcBef>
        <a:buFont typeface="Arial"/>
        <a:buChar char="•"/>
        <a:defRPr sz="2200" kern="1200">
          <a:solidFill>
            <a:schemeClr val="tx1"/>
          </a:solidFill>
          <a:latin typeface="Verdana"/>
          <a:ea typeface="+mn-ea"/>
          <a:cs typeface="Verdana"/>
        </a:defRPr>
      </a:lvl3pPr>
      <a:lvl4pPr marL="1600200" indent="-228600" algn="l" defTabSz="457200" rtl="0" eaLnBrk="1" latinLnBrk="0" hangingPunct="1">
        <a:spcBef>
          <a:spcPct val="20000"/>
        </a:spcBef>
        <a:buFont typeface="Arial"/>
        <a:buChar char="–"/>
        <a:defRPr sz="2000" kern="1200">
          <a:solidFill>
            <a:schemeClr val="tx1"/>
          </a:solidFill>
          <a:latin typeface="Verdana"/>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ctrTitle"/>
          </p:nvPr>
        </p:nvSpPr>
        <p:spPr>
          <a:xfrm>
            <a:off x="1790700" y="2325689"/>
            <a:ext cx="6515100" cy="1954211"/>
          </a:xfrm>
        </p:spPr>
        <p:txBody>
          <a:bodyPr/>
          <a:lstStyle/>
          <a:p>
            <a:r>
              <a:rPr lang="nl-NL" dirty="0" smtClean="0"/>
              <a:t>Rekenen Les 5</a:t>
            </a:r>
            <a:endParaRPr lang="nl-NL" dirty="0"/>
          </a:p>
        </p:txBody>
      </p:sp>
      <p:sp>
        <p:nvSpPr>
          <p:cNvPr id="2" name="Tekstvak 1"/>
          <p:cNvSpPr txBox="1"/>
          <p:nvPr/>
        </p:nvSpPr>
        <p:spPr>
          <a:xfrm>
            <a:off x="442452" y="5014452"/>
            <a:ext cx="11061290" cy="646331"/>
          </a:xfrm>
          <a:prstGeom prst="rect">
            <a:avLst/>
          </a:prstGeom>
          <a:noFill/>
        </p:spPr>
        <p:txBody>
          <a:bodyPr wrap="square" rtlCol="0">
            <a:spAutoFit/>
          </a:bodyPr>
          <a:lstStyle/>
          <a:p>
            <a:pPr algn="ctr"/>
            <a:r>
              <a:rPr lang="nl-NL" sz="3600" dirty="0" smtClean="0"/>
              <a:t>Dagelijkse situatie die leiden tot een som.</a:t>
            </a:r>
            <a:endParaRPr lang="nl-NL" sz="3600" dirty="0"/>
          </a:p>
        </p:txBody>
      </p:sp>
    </p:spTree>
    <p:extLst>
      <p:ext uri="{BB962C8B-B14F-4D97-AF65-F5344CB8AC3E}">
        <p14:creationId xmlns:p14="http://schemas.microsoft.com/office/powerpoint/2010/main" val="3637526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Lesdoelen:</a:t>
            </a:r>
            <a:endParaRPr lang="nl-NL" dirty="0"/>
          </a:p>
        </p:txBody>
      </p:sp>
      <p:sp>
        <p:nvSpPr>
          <p:cNvPr id="3" name="Tijdelijke aanduiding voor inhoud 2"/>
          <p:cNvSpPr>
            <a:spLocks noGrp="1"/>
          </p:cNvSpPr>
          <p:nvPr>
            <p:ph sz="half" idx="1"/>
          </p:nvPr>
        </p:nvSpPr>
        <p:spPr/>
        <p:txBody>
          <a:bodyPr>
            <a:normAutofit/>
          </a:bodyPr>
          <a:lstStyle/>
          <a:p>
            <a:pPr marL="0" indent="0">
              <a:buNone/>
            </a:pPr>
            <a:r>
              <a:rPr lang="nl-NL" sz="2800" b="1" u="sng" dirty="0">
                <a:latin typeface="+mn-lt"/>
              </a:rPr>
              <a:t>Na deze les weet je:</a:t>
            </a:r>
            <a:endParaRPr lang="nl-NL" sz="2800" dirty="0">
              <a:latin typeface="+mn-lt"/>
            </a:endParaRPr>
          </a:p>
          <a:p>
            <a:pPr marL="0" indent="0">
              <a:buNone/>
            </a:pPr>
            <a:r>
              <a:rPr lang="nl-NL" sz="2800" dirty="0">
                <a:latin typeface="+mn-lt"/>
              </a:rPr>
              <a:t> </a:t>
            </a:r>
          </a:p>
          <a:p>
            <a:pPr>
              <a:buFontTx/>
              <a:buChar char="-"/>
            </a:pPr>
            <a:r>
              <a:rPr lang="nl-NL" sz="2800" dirty="0" smtClean="0">
                <a:latin typeface="+mn-lt"/>
              </a:rPr>
              <a:t>In welke dagelijkse situaties vermenigvuldigen en delen voor komt.</a:t>
            </a:r>
          </a:p>
          <a:p>
            <a:pPr>
              <a:buFontTx/>
              <a:buChar char="-"/>
            </a:pPr>
            <a:endParaRPr lang="nl-NL" sz="2800" dirty="0" smtClean="0">
              <a:latin typeface="+mn-lt"/>
            </a:endParaRPr>
          </a:p>
          <a:p>
            <a:pPr>
              <a:buFontTx/>
              <a:buChar char="-"/>
            </a:pPr>
            <a:endParaRPr lang="nl-NL" sz="2800" dirty="0">
              <a:latin typeface="+mn-lt"/>
            </a:endParaRPr>
          </a:p>
          <a:p>
            <a:pPr>
              <a:buFontTx/>
              <a:buChar char="-"/>
            </a:pPr>
            <a:endParaRPr lang="nl-NL" sz="2800" dirty="0">
              <a:latin typeface="+mn-lt"/>
            </a:endParaRPr>
          </a:p>
        </p:txBody>
      </p:sp>
      <p:sp>
        <p:nvSpPr>
          <p:cNvPr id="4" name="Rechthoek 3"/>
          <p:cNvSpPr/>
          <p:nvPr/>
        </p:nvSpPr>
        <p:spPr>
          <a:xfrm>
            <a:off x="5619750" y="1598401"/>
            <a:ext cx="5459730" cy="3108543"/>
          </a:xfrm>
          <a:prstGeom prst="rect">
            <a:avLst/>
          </a:prstGeom>
        </p:spPr>
        <p:txBody>
          <a:bodyPr wrap="square">
            <a:spAutoFit/>
          </a:bodyPr>
          <a:lstStyle/>
          <a:p>
            <a:r>
              <a:rPr lang="nl-NL" sz="2800" b="1" u="sng" dirty="0"/>
              <a:t>Na deze les </a:t>
            </a:r>
            <a:r>
              <a:rPr lang="nl-NL" sz="2800" b="1" u="sng" dirty="0" smtClean="0"/>
              <a:t>kun je:</a:t>
            </a:r>
            <a:endParaRPr lang="nl-NL" sz="2800" dirty="0"/>
          </a:p>
          <a:p>
            <a:r>
              <a:rPr lang="nl-NL" sz="2800" dirty="0"/>
              <a:t> </a:t>
            </a:r>
          </a:p>
          <a:p>
            <a:pPr marL="457200" indent="-457200">
              <a:buFontTx/>
              <a:buChar char="-"/>
            </a:pPr>
            <a:r>
              <a:rPr lang="nl-NL" sz="2800" dirty="0" smtClean="0"/>
              <a:t>Afmetingen omzetten naar oppervlakte en inhoud.</a:t>
            </a:r>
          </a:p>
          <a:p>
            <a:pPr marL="457200" indent="-457200">
              <a:buFontTx/>
              <a:buChar char="-"/>
            </a:pPr>
            <a:endParaRPr lang="nl-NL" sz="2800" dirty="0" smtClean="0"/>
          </a:p>
          <a:p>
            <a:pPr marL="457200" indent="-457200">
              <a:buFontTx/>
              <a:buChar char="-"/>
            </a:pPr>
            <a:r>
              <a:rPr lang="nl-NL" sz="2800" dirty="0" smtClean="0"/>
              <a:t>Afmetingen omzetten naar liters.</a:t>
            </a:r>
          </a:p>
          <a:p>
            <a:pPr marL="457200" indent="-457200">
              <a:buFontTx/>
              <a:buChar char="-"/>
            </a:pPr>
            <a:endParaRPr lang="nl-NL" sz="2800" dirty="0"/>
          </a:p>
        </p:txBody>
      </p:sp>
      <p:cxnSp>
        <p:nvCxnSpPr>
          <p:cNvPr id="6" name="Rechte verbindingslijn 5"/>
          <p:cNvCxnSpPr/>
          <p:nvPr/>
        </p:nvCxnSpPr>
        <p:spPr>
          <a:xfrm flipV="1">
            <a:off x="0" y="1032387"/>
            <a:ext cx="12005187" cy="14748"/>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4714115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p:cNvPicPr>
            <a:picLocks noGrp="1" noChangeAspect="1"/>
          </p:cNvPicPr>
          <p:nvPr>
            <p:ph idx="1"/>
          </p:nvPr>
        </p:nvPicPr>
        <p:blipFill rotWithShape="1">
          <a:blip r:embed="rId2"/>
          <a:srcRect l="24644" t="27856" r="30081" b="66568"/>
          <a:stretch/>
        </p:blipFill>
        <p:spPr>
          <a:xfrm>
            <a:off x="123931" y="849247"/>
            <a:ext cx="11512818" cy="887659"/>
          </a:xfrm>
          <a:prstGeom prst="rect">
            <a:avLst/>
          </a:prstGeom>
        </p:spPr>
      </p:pic>
      <p:sp>
        <p:nvSpPr>
          <p:cNvPr id="2" name="Titel 1"/>
          <p:cNvSpPr>
            <a:spLocks noGrp="1"/>
          </p:cNvSpPr>
          <p:nvPr>
            <p:ph type="title"/>
          </p:nvPr>
        </p:nvSpPr>
        <p:spPr/>
        <p:txBody>
          <a:bodyPr/>
          <a:lstStyle/>
          <a:p>
            <a:r>
              <a:rPr lang="nl-NL" dirty="0" smtClean="0"/>
              <a:t>Conclusie van vandaag</a:t>
            </a:r>
            <a:endParaRPr lang="nl-NL" dirty="0"/>
          </a:p>
        </p:txBody>
      </p:sp>
      <p:cxnSp>
        <p:nvCxnSpPr>
          <p:cNvPr id="4" name="Rechte verbindingslijn 3"/>
          <p:cNvCxnSpPr/>
          <p:nvPr/>
        </p:nvCxnSpPr>
        <p:spPr>
          <a:xfrm flipV="1">
            <a:off x="0" y="1032387"/>
            <a:ext cx="12005187" cy="14748"/>
          </a:xfrm>
          <a:prstGeom prst="line">
            <a:avLst/>
          </a:prstGeom>
        </p:spPr>
        <p:style>
          <a:lnRef idx="2">
            <a:schemeClr val="accent2"/>
          </a:lnRef>
          <a:fillRef idx="0">
            <a:schemeClr val="accent2"/>
          </a:fillRef>
          <a:effectRef idx="1">
            <a:schemeClr val="accent2"/>
          </a:effectRef>
          <a:fontRef idx="minor">
            <a:schemeClr val="tx1"/>
          </a:fontRef>
        </p:style>
      </p:cxnSp>
      <p:pic>
        <p:nvPicPr>
          <p:cNvPr id="7" name="Tijdelijke aanduiding voor inhoud 4"/>
          <p:cNvPicPr>
            <a:picLocks noChangeAspect="1"/>
          </p:cNvPicPr>
          <p:nvPr/>
        </p:nvPicPr>
        <p:blipFill rotWithShape="1">
          <a:blip r:embed="rId2"/>
          <a:srcRect l="28813" t="40764" r="31629" b="24804"/>
          <a:stretch/>
        </p:blipFill>
        <p:spPr>
          <a:xfrm>
            <a:off x="1076349" y="2176913"/>
            <a:ext cx="10928838" cy="3836266"/>
          </a:xfrm>
          <a:prstGeom prst="rect">
            <a:avLst/>
          </a:prstGeom>
        </p:spPr>
      </p:pic>
      <p:sp>
        <p:nvSpPr>
          <p:cNvPr id="8" name="Tekstvak 7"/>
          <p:cNvSpPr txBox="1"/>
          <p:nvPr/>
        </p:nvSpPr>
        <p:spPr>
          <a:xfrm>
            <a:off x="948906" y="1807581"/>
            <a:ext cx="7608498" cy="369332"/>
          </a:xfrm>
          <a:prstGeom prst="rect">
            <a:avLst/>
          </a:prstGeom>
          <a:noFill/>
        </p:spPr>
        <p:txBody>
          <a:bodyPr wrap="square" rtlCol="0">
            <a:spAutoFit/>
          </a:bodyPr>
          <a:lstStyle/>
          <a:p>
            <a:r>
              <a:rPr lang="nl-NL" dirty="0" smtClean="0"/>
              <a:t>Reken uit en rond af op een heel getal.</a:t>
            </a:r>
            <a:endParaRPr lang="nl-NL" dirty="0"/>
          </a:p>
        </p:txBody>
      </p:sp>
    </p:spTree>
    <p:extLst>
      <p:ext uri="{BB962C8B-B14F-4D97-AF65-F5344CB8AC3E}">
        <p14:creationId xmlns:p14="http://schemas.microsoft.com/office/powerpoint/2010/main" val="36938637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Vandaag</a:t>
            </a:r>
            <a:endParaRPr lang="nl-NL" dirty="0"/>
          </a:p>
        </p:txBody>
      </p:sp>
      <p:sp>
        <p:nvSpPr>
          <p:cNvPr id="3" name="Tijdelijke aanduiding voor inhoud 2"/>
          <p:cNvSpPr>
            <a:spLocks noGrp="1"/>
          </p:cNvSpPr>
          <p:nvPr>
            <p:ph idx="1"/>
          </p:nvPr>
        </p:nvSpPr>
        <p:spPr/>
        <p:txBody>
          <a:bodyPr/>
          <a:lstStyle/>
          <a:p>
            <a:r>
              <a:rPr lang="nl-NL" dirty="0" smtClean="0"/>
              <a:t>Lesdoelen</a:t>
            </a:r>
          </a:p>
          <a:p>
            <a:endParaRPr lang="nl-NL" dirty="0" smtClean="0"/>
          </a:p>
          <a:p>
            <a:r>
              <a:rPr lang="nl-NL" dirty="0" smtClean="0"/>
              <a:t>Wat weten we nog?</a:t>
            </a:r>
            <a:endParaRPr lang="nl-NL" dirty="0"/>
          </a:p>
          <a:p>
            <a:endParaRPr lang="nl-NL" dirty="0" smtClean="0"/>
          </a:p>
          <a:p>
            <a:r>
              <a:rPr lang="nl-NL" dirty="0" smtClean="0"/>
              <a:t>Les 5 </a:t>
            </a:r>
          </a:p>
          <a:p>
            <a:endParaRPr lang="nl-NL" dirty="0"/>
          </a:p>
          <a:p>
            <a:endParaRPr lang="nl-NL" dirty="0" smtClean="0"/>
          </a:p>
          <a:p>
            <a:endParaRPr lang="nl-NL" dirty="0"/>
          </a:p>
          <a:p>
            <a:pPr marL="0" indent="0">
              <a:buNone/>
            </a:pPr>
            <a:endParaRPr lang="nl-NL" dirty="0"/>
          </a:p>
        </p:txBody>
      </p:sp>
      <p:cxnSp>
        <p:nvCxnSpPr>
          <p:cNvPr id="5" name="Rechte verbindingslijn 4"/>
          <p:cNvCxnSpPr/>
          <p:nvPr/>
        </p:nvCxnSpPr>
        <p:spPr>
          <a:xfrm flipV="1">
            <a:off x="0" y="1032387"/>
            <a:ext cx="12005187" cy="14748"/>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3985521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Lesdoelen:</a:t>
            </a:r>
            <a:endParaRPr lang="nl-NL" dirty="0"/>
          </a:p>
        </p:txBody>
      </p:sp>
      <p:sp>
        <p:nvSpPr>
          <p:cNvPr id="3" name="Tijdelijke aanduiding voor inhoud 2"/>
          <p:cNvSpPr>
            <a:spLocks noGrp="1"/>
          </p:cNvSpPr>
          <p:nvPr>
            <p:ph sz="half" idx="1"/>
          </p:nvPr>
        </p:nvSpPr>
        <p:spPr/>
        <p:txBody>
          <a:bodyPr/>
          <a:lstStyle/>
          <a:p>
            <a:pPr marL="0" indent="0">
              <a:buNone/>
            </a:pPr>
            <a:r>
              <a:rPr lang="nl-NL" sz="2800" b="1" u="sng" dirty="0">
                <a:latin typeface="+mj-lt"/>
              </a:rPr>
              <a:t>Na deze les weet je:</a:t>
            </a:r>
            <a:endParaRPr lang="nl-NL" sz="2800" dirty="0">
              <a:latin typeface="+mj-lt"/>
            </a:endParaRPr>
          </a:p>
          <a:p>
            <a:pPr marL="0" indent="0">
              <a:buNone/>
            </a:pPr>
            <a:r>
              <a:rPr lang="nl-NL" sz="2800" dirty="0">
                <a:latin typeface="+mj-lt"/>
              </a:rPr>
              <a:t> </a:t>
            </a:r>
          </a:p>
          <a:p>
            <a:pPr>
              <a:buFontTx/>
              <a:buChar char="-"/>
            </a:pPr>
            <a:r>
              <a:rPr lang="nl-NL" sz="2800" dirty="0" smtClean="0">
                <a:latin typeface="+mj-lt"/>
              </a:rPr>
              <a:t>In welke dagelijkse situaties vermenigvuldigen en delen voor komt.</a:t>
            </a:r>
          </a:p>
          <a:p>
            <a:pPr>
              <a:buFontTx/>
              <a:buChar char="-"/>
            </a:pPr>
            <a:endParaRPr lang="nl-NL" dirty="0" smtClean="0"/>
          </a:p>
          <a:p>
            <a:pPr>
              <a:buFontTx/>
              <a:buChar char="-"/>
            </a:pPr>
            <a:endParaRPr lang="nl-NL" dirty="0"/>
          </a:p>
          <a:p>
            <a:pPr>
              <a:buFontTx/>
              <a:buChar char="-"/>
            </a:pPr>
            <a:endParaRPr lang="nl-NL" dirty="0"/>
          </a:p>
        </p:txBody>
      </p:sp>
      <p:sp>
        <p:nvSpPr>
          <p:cNvPr id="4" name="Rechthoek 3"/>
          <p:cNvSpPr/>
          <p:nvPr/>
        </p:nvSpPr>
        <p:spPr>
          <a:xfrm>
            <a:off x="6239182" y="1598401"/>
            <a:ext cx="5459730" cy="3108543"/>
          </a:xfrm>
          <a:prstGeom prst="rect">
            <a:avLst/>
          </a:prstGeom>
        </p:spPr>
        <p:txBody>
          <a:bodyPr wrap="square">
            <a:spAutoFit/>
          </a:bodyPr>
          <a:lstStyle/>
          <a:p>
            <a:r>
              <a:rPr lang="nl-NL" sz="2800" b="1" u="sng" dirty="0"/>
              <a:t>Na deze les </a:t>
            </a:r>
            <a:r>
              <a:rPr lang="nl-NL" sz="2800" b="1" u="sng" dirty="0" smtClean="0"/>
              <a:t>kun je:</a:t>
            </a:r>
            <a:endParaRPr lang="nl-NL" sz="2800" dirty="0"/>
          </a:p>
          <a:p>
            <a:r>
              <a:rPr lang="nl-NL" sz="2800" dirty="0"/>
              <a:t> </a:t>
            </a:r>
          </a:p>
          <a:p>
            <a:pPr marL="457200" indent="-457200">
              <a:buFontTx/>
              <a:buChar char="-"/>
            </a:pPr>
            <a:r>
              <a:rPr lang="nl-NL" sz="2800" dirty="0" smtClean="0"/>
              <a:t>Afmetingen omzetten naar oppervlakte en inhoud.</a:t>
            </a:r>
          </a:p>
          <a:p>
            <a:pPr marL="457200" indent="-457200">
              <a:buFontTx/>
              <a:buChar char="-"/>
            </a:pPr>
            <a:endParaRPr lang="nl-NL" sz="2800" dirty="0" smtClean="0"/>
          </a:p>
          <a:p>
            <a:pPr marL="457200" indent="-457200">
              <a:buFontTx/>
              <a:buChar char="-"/>
            </a:pPr>
            <a:r>
              <a:rPr lang="nl-NL" sz="2800" dirty="0" smtClean="0"/>
              <a:t>Afmetingen omzetten naar liters.</a:t>
            </a:r>
          </a:p>
          <a:p>
            <a:pPr marL="457200" indent="-457200">
              <a:buFontTx/>
              <a:buChar char="-"/>
            </a:pPr>
            <a:endParaRPr lang="nl-NL" sz="2800" dirty="0"/>
          </a:p>
        </p:txBody>
      </p:sp>
      <p:cxnSp>
        <p:nvCxnSpPr>
          <p:cNvPr id="7" name="Rechte verbindingslijn 6"/>
          <p:cNvCxnSpPr/>
          <p:nvPr/>
        </p:nvCxnSpPr>
        <p:spPr>
          <a:xfrm flipV="1">
            <a:off x="0" y="1032387"/>
            <a:ext cx="12005187" cy="14748"/>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0310787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weten we nog?</a:t>
            </a:r>
            <a:endParaRPr lang="nl-NL" dirty="0"/>
          </a:p>
        </p:txBody>
      </p:sp>
      <p:sp>
        <p:nvSpPr>
          <p:cNvPr id="3" name="Tijdelijke aanduiding voor inhoud 2"/>
          <p:cNvSpPr>
            <a:spLocks noGrp="1"/>
          </p:cNvSpPr>
          <p:nvPr>
            <p:ph idx="1"/>
          </p:nvPr>
        </p:nvSpPr>
        <p:spPr/>
        <p:txBody>
          <a:bodyPr/>
          <a:lstStyle/>
          <a:p>
            <a:endParaRPr lang="nl-NL" dirty="0" smtClean="0"/>
          </a:p>
          <a:p>
            <a:endParaRPr lang="nl-NL" dirty="0"/>
          </a:p>
        </p:txBody>
      </p:sp>
      <p:sp>
        <p:nvSpPr>
          <p:cNvPr id="4" name="Rechthoek 3"/>
          <p:cNvSpPr/>
          <p:nvPr/>
        </p:nvSpPr>
        <p:spPr>
          <a:xfrm>
            <a:off x="597158" y="1241588"/>
            <a:ext cx="11271379" cy="5016758"/>
          </a:xfrm>
          <a:prstGeom prst="rect">
            <a:avLst/>
          </a:prstGeom>
        </p:spPr>
        <p:txBody>
          <a:bodyPr wrap="square">
            <a:spAutoFit/>
          </a:bodyPr>
          <a:lstStyle/>
          <a:p>
            <a:r>
              <a:rPr lang="nl-NL" sz="3200" b="1" dirty="0"/>
              <a:t>Leonardo gaat weer op stap in zijn Bugatti </a:t>
            </a:r>
            <a:r>
              <a:rPr lang="nl-NL" sz="3200" b="1" dirty="0" err="1"/>
              <a:t>Veyron</a:t>
            </a:r>
            <a:r>
              <a:rPr lang="nl-NL" sz="3200" b="1" dirty="0"/>
              <a:t>. Hij rijdt weer van Pisa naar Milaan met gemiddeld 380 km/uur. Hij doet hier 3 kwartier over. Op de terugweg komt hij helaas in een file terecht. Hij heeft een hekel aan files. Hij heeft niet voor niets een snelle auto gekocht. De file is 10 km lang en hier doet hij 1,5 uur over. Hierna volgt nog 60 km langzaam rijdend verkeer van 40 km/uur. Waarna Leonardo zijn weg weer normaal kan vervolgen. In totaal is zijn gemiddelde snelheid gemeten over de heen en terugweg 114 km/uur. Wat is zijn gemiddelde snelheid op de terugweg op het stuk zonder file of langzaam rijdend verkeer?</a:t>
            </a:r>
            <a:endParaRPr lang="nl-NL" sz="3200" dirty="0"/>
          </a:p>
        </p:txBody>
      </p:sp>
      <p:cxnSp>
        <p:nvCxnSpPr>
          <p:cNvPr id="5" name="Rechte verbindingslijn 4"/>
          <p:cNvCxnSpPr/>
          <p:nvPr/>
        </p:nvCxnSpPr>
        <p:spPr>
          <a:xfrm flipV="1">
            <a:off x="0" y="1032387"/>
            <a:ext cx="12005187" cy="14748"/>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5227432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Opdracht 8 en 9 L4</a:t>
            </a:r>
            <a:endParaRPr lang="nl-NL" dirty="0"/>
          </a:p>
        </p:txBody>
      </p:sp>
      <p:sp>
        <p:nvSpPr>
          <p:cNvPr id="3" name="Tijdelijke aanduiding voor inhoud 2"/>
          <p:cNvSpPr>
            <a:spLocks noGrp="1"/>
          </p:cNvSpPr>
          <p:nvPr>
            <p:ph idx="1"/>
          </p:nvPr>
        </p:nvSpPr>
        <p:spPr/>
        <p:txBody>
          <a:bodyPr/>
          <a:lstStyle/>
          <a:p>
            <a:endParaRPr lang="nl-NL" dirty="0" smtClean="0"/>
          </a:p>
          <a:p>
            <a:endParaRPr lang="nl-NL" dirty="0"/>
          </a:p>
        </p:txBody>
      </p:sp>
      <p:sp>
        <p:nvSpPr>
          <p:cNvPr id="4" name="Rechthoek 3"/>
          <p:cNvSpPr/>
          <p:nvPr/>
        </p:nvSpPr>
        <p:spPr>
          <a:xfrm>
            <a:off x="597158" y="1241588"/>
            <a:ext cx="11271379" cy="584775"/>
          </a:xfrm>
          <a:prstGeom prst="rect">
            <a:avLst/>
          </a:prstGeom>
        </p:spPr>
        <p:txBody>
          <a:bodyPr wrap="square">
            <a:spAutoFit/>
          </a:bodyPr>
          <a:lstStyle/>
          <a:p>
            <a:endParaRPr lang="nl-NL" sz="3200" dirty="0"/>
          </a:p>
        </p:txBody>
      </p:sp>
      <p:cxnSp>
        <p:nvCxnSpPr>
          <p:cNvPr id="5" name="Rechte verbindingslijn 4"/>
          <p:cNvCxnSpPr/>
          <p:nvPr/>
        </p:nvCxnSpPr>
        <p:spPr>
          <a:xfrm flipV="1">
            <a:off x="0" y="1032387"/>
            <a:ext cx="12005187" cy="14748"/>
          </a:xfrm>
          <a:prstGeom prst="line">
            <a:avLst/>
          </a:prstGeom>
        </p:spPr>
        <p:style>
          <a:lnRef idx="2">
            <a:schemeClr val="accent2"/>
          </a:lnRef>
          <a:fillRef idx="0">
            <a:schemeClr val="accent2"/>
          </a:fillRef>
          <a:effectRef idx="1">
            <a:schemeClr val="accent2"/>
          </a:effectRef>
          <a:fontRef idx="minor">
            <a:schemeClr val="tx1"/>
          </a:fontRef>
        </p:style>
      </p:cxnSp>
      <p:pic>
        <p:nvPicPr>
          <p:cNvPr id="6" name="Afbeelding 5"/>
          <p:cNvPicPr>
            <a:picLocks noChangeAspect="1"/>
          </p:cNvPicPr>
          <p:nvPr/>
        </p:nvPicPr>
        <p:blipFill rotWithShape="1">
          <a:blip r:embed="rId2" cstate="print">
            <a:extLst>
              <a:ext uri="{28A0092B-C50C-407E-A947-70E740481C1C}">
                <a14:useLocalDpi xmlns:a14="http://schemas.microsoft.com/office/drawing/2010/main" val="0"/>
              </a:ext>
            </a:extLst>
          </a:blip>
          <a:srcRect t="15636"/>
          <a:stretch/>
        </p:blipFill>
        <p:spPr>
          <a:xfrm>
            <a:off x="1327794" y="1644755"/>
            <a:ext cx="9349597" cy="4436856"/>
          </a:xfrm>
          <a:prstGeom prst="rect">
            <a:avLst/>
          </a:prstGeom>
        </p:spPr>
      </p:pic>
    </p:spTree>
    <p:extLst>
      <p:ext uri="{BB962C8B-B14F-4D97-AF65-F5344CB8AC3E}">
        <p14:creationId xmlns:p14="http://schemas.microsoft.com/office/powerpoint/2010/main" val="26008751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t>Verhaaltjes</a:t>
            </a:r>
            <a:endParaRPr lang="nl-NL" b="1" dirty="0"/>
          </a:p>
        </p:txBody>
      </p:sp>
      <p:sp>
        <p:nvSpPr>
          <p:cNvPr id="3" name="Tijdelijke aanduiding voor inhoud 2"/>
          <p:cNvSpPr>
            <a:spLocks noGrp="1"/>
          </p:cNvSpPr>
          <p:nvPr>
            <p:ph idx="1"/>
          </p:nvPr>
        </p:nvSpPr>
        <p:spPr/>
        <p:txBody>
          <a:bodyPr/>
          <a:lstStyle/>
          <a:p>
            <a:r>
              <a:rPr lang="nl-NL" dirty="0" smtClean="0"/>
              <a:t>Onderstreep of streep door.</a:t>
            </a:r>
          </a:p>
          <a:p>
            <a:r>
              <a:rPr lang="nl-NL" dirty="0" smtClean="0"/>
              <a:t>Bij de computer noteer je wat belangrijk is ( =onderstrepen)</a:t>
            </a:r>
          </a:p>
          <a:p>
            <a:r>
              <a:rPr lang="nl-NL" dirty="0" smtClean="0"/>
              <a:t>Herkenningswoorden : meer, minder, korting, toeslag, er bij, er af.</a:t>
            </a:r>
          </a:p>
          <a:p>
            <a:endParaRPr lang="nl-NL" dirty="0"/>
          </a:p>
          <a:p>
            <a:endParaRPr lang="nl-NL" dirty="0"/>
          </a:p>
        </p:txBody>
      </p:sp>
      <p:cxnSp>
        <p:nvCxnSpPr>
          <p:cNvPr id="4" name="Rechte verbindingslijn 3"/>
          <p:cNvCxnSpPr/>
          <p:nvPr/>
        </p:nvCxnSpPr>
        <p:spPr>
          <a:xfrm flipV="1">
            <a:off x="0" y="1032387"/>
            <a:ext cx="12005187" cy="14748"/>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2662236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Les 5 Dagelijkse situaties met x of :</a:t>
            </a:r>
            <a:endParaRPr lang="nl-NL" sz="3600" b="1" dirty="0"/>
          </a:p>
        </p:txBody>
      </p:sp>
      <p:sp>
        <p:nvSpPr>
          <p:cNvPr id="3" name="Tijdelijke aanduiding voor inhoud 2"/>
          <p:cNvSpPr>
            <a:spLocks noGrp="1"/>
          </p:cNvSpPr>
          <p:nvPr>
            <p:ph idx="1"/>
          </p:nvPr>
        </p:nvSpPr>
        <p:spPr/>
        <p:txBody>
          <a:bodyPr/>
          <a:lstStyle/>
          <a:p>
            <a:endParaRPr lang="nl-NL" dirty="0" smtClean="0"/>
          </a:p>
          <a:p>
            <a:r>
              <a:rPr lang="nl-NL" dirty="0" smtClean="0"/>
              <a:t>Maak vandaag van les 5 opdrachten 3 en 5</a:t>
            </a:r>
            <a:endParaRPr lang="nl-NL" dirty="0"/>
          </a:p>
        </p:txBody>
      </p:sp>
      <p:cxnSp>
        <p:nvCxnSpPr>
          <p:cNvPr id="4" name="Rechte verbindingslijn 3"/>
          <p:cNvCxnSpPr/>
          <p:nvPr/>
        </p:nvCxnSpPr>
        <p:spPr>
          <a:xfrm flipV="1">
            <a:off x="0" y="1135626"/>
            <a:ext cx="12005187" cy="14748"/>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2030812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Les 5 Opdracht 3 en 5</a:t>
            </a:r>
            <a:endParaRPr lang="nl-NL" sz="3600" b="1" dirty="0"/>
          </a:p>
        </p:txBody>
      </p:sp>
      <p:cxnSp>
        <p:nvCxnSpPr>
          <p:cNvPr id="4" name="Rechte verbindingslijn 3"/>
          <p:cNvCxnSpPr/>
          <p:nvPr/>
        </p:nvCxnSpPr>
        <p:spPr>
          <a:xfrm flipV="1">
            <a:off x="0" y="1135626"/>
            <a:ext cx="12005187" cy="14748"/>
          </a:xfrm>
          <a:prstGeom prst="line">
            <a:avLst/>
          </a:prstGeom>
        </p:spPr>
        <p:style>
          <a:lnRef idx="2">
            <a:schemeClr val="accent2"/>
          </a:lnRef>
          <a:fillRef idx="0">
            <a:schemeClr val="accent2"/>
          </a:fillRef>
          <a:effectRef idx="1">
            <a:schemeClr val="accent2"/>
          </a:effectRef>
          <a:fontRef idx="minor">
            <a:schemeClr val="tx1"/>
          </a:fontRef>
        </p:style>
      </p:cxnSp>
      <p:pic>
        <p:nvPicPr>
          <p:cNvPr id="5" name="Afbeelding 4"/>
          <p:cNvPicPr>
            <a:picLocks noChangeAspect="1"/>
          </p:cNvPicPr>
          <p:nvPr/>
        </p:nvPicPr>
        <p:blipFill rotWithShape="1">
          <a:blip r:embed="rId2" cstate="print">
            <a:extLst>
              <a:ext uri="{28A0092B-C50C-407E-A947-70E740481C1C}">
                <a14:useLocalDpi xmlns:a14="http://schemas.microsoft.com/office/drawing/2010/main" val="0"/>
              </a:ext>
            </a:extLst>
          </a:blip>
          <a:srcRect l="6770" t="16490" r="11999" b="-1094"/>
          <a:stretch/>
        </p:blipFill>
        <p:spPr>
          <a:xfrm>
            <a:off x="931652" y="1417639"/>
            <a:ext cx="9532189" cy="4846652"/>
          </a:xfrm>
          <a:prstGeom prst="rect">
            <a:avLst/>
          </a:prstGeom>
        </p:spPr>
      </p:pic>
    </p:spTree>
    <p:extLst>
      <p:ext uri="{BB962C8B-B14F-4D97-AF65-F5344CB8AC3E}">
        <p14:creationId xmlns:p14="http://schemas.microsoft.com/office/powerpoint/2010/main" val="152242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Les 5</a:t>
            </a:r>
            <a:endParaRPr lang="nl-NL" sz="3600" b="1" dirty="0"/>
          </a:p>
        </p:txBody>
      </p:sp>
      <p:sp>
        <p:nvSpPr>
          <p:cNvPr id="3" name="Tijdelijke aanduiding voor inhoud 2"/>
          <p:cNvSpPr>
            <a:spLocks noGrp="1"/>
          </p:cNvSpPr>
          <p:nvPr>
            <p:ph idx="1"/>
          </p:nvPr>
        </p:nvSpPr>
        <p:spPr/>
        <p:txBody>
          <a:bodyPr/>
          <a:lstStyle/>
          <a:p>
            <a:endParaRPr lang="nl-NL" dirty="0" smtClean="0"/>
          </a:p>
          <a:p>
            <a:r>
              <a:rPr lang="nl-NL" dirty="0" smtClean="0"/>
              <a:t>Nakijken</a:t>
            </a:r>
          </a:p>
          <a:p>
            <a:endParaRPr lang="nl-NL" dirty="0"/>
          </a:p>
          <a:p>
            <a:r>
              <a:rPr lang="nl-NL" dirty="0" smtClean="0"/>
              <a:t>Maken 8, 10, 11, 12, 13 en 15</a:t>
            </a:r>
            <a:endParaRPr lang="nl-NL" dirty="0"/>
          </a:p>
        </p:txBody>
      </p:sp>
      <p:cxnSp>
        <p:nvCxnSpPr>
          <p:cNvPr id="4" name="Rechte verbindingslijn 3"/>
          <p:cNvCxnSpPr/>
          <p:nvPr/>
        </p:nvCxnSpPr>
        <p:spPr>
          <a:xfrm flipV="1">
            <a:off x="0" y="1032387"/>
            <a:ext cx="12005187" cy="14748"/>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035585151"/>
      </p:ext>
    </p:extLst>
  </p:cSld>
  <p:clrMapOvr>
    <a:masterClrMapping/>
  </p:clrMapOvr>
  <p:timing>
    <p:tnLst>
      <p:par>
        <p:cTn id="1" dur="indefinite" restart="never" nodeType="tmRoot"/>
      </p:par>
    </p:tnLst>
  </p:timing>
</p:sld>
</file>

<file path=ppt/theme/theme1.xml><?xml version="1.0" encoding="utf-8"?>
<a:theme xmlns:a="http://schemas.openxmlformats.org/drawingml/2006/main" name="FRONT WITHOUT PHOTO">
  <a:themeElements>
    <a:clrScheme name="Custom 1">
      <a:dk1>
        <a:srgbClr val="006072"/>
      </a:dk1>
      <a:lt1>
        <a:sysClr val="window" lastClr="FFFFFF"/>
      </a:lt1>
      <a:dk2>
        <a:srgbClr val="AFCA0B"/>
      </a:dk2>
      <a:lt2>
        <a:srgbClr val="F1E967"/>
      </a:lt2>
      <a:accent1>
        <a:srgbClr val="000000"/>
      </a:accent1>
      <a:accent2>
        <a:srgbClr val="AFCA0B"/>
      </a:accent2>
      <a:accent3>
        <a:srgbClr val="F1E967"/>
      </a:accent3>
      <a:accent4>
        <a:srgbClr val="006072"/>
      </a:accent4>
      <a:accent5>
        <a:srgbClr val="C8F10F"/>
      </a:accent5>
      <a:accent6>
        <a:srgbClr val="1681A5"/>
      </a:accent6>
      <a:hlink>
        <a:srgbClr val="006072"/>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e1" id="{26814333-7B8C-4C25-8005-03F5D136DB8E}" vid="{68A6E34E-DC6E-4C37-90D7-DB86AF840AED}"/>
    </a:ext>
  </a:extLst>
</a:theme>
</file>

<file path=ppt/theme/theme2.xml><?xml version="1.0" encoding="utf-8"?>
<a:theme xmlns:a="http://schemas.openxmlformats.org/drawingml/2006/main" name="STC Nieuw">
  <a:themeElements>
    <a:clrScheme name="Custom 3">
      <a:dk1>
        <a:srgbClr val="000000"/>
      </a:dk1>
      <a:lt1>
        <a:sysClr val="window" lastClr="FFFFFF"/>
      </a:lt1>
      <a:dk2>
        <a:srgbClr val="AFCA0B"/>
      </a:dk2>
      <a:lt2>
        <a:srgbClr val="F1E967"/>
      </a:lt2>
      <a:accent1>
        <a:srgbClr val="006072"/>
      </a:accent1>
      <a:accent2>
        <a:srgbClr val="AFCA0B"/>
      </a:accent2>
      <a:accent3>
        <a:srgbClr val="F1E967"/>
      </a:accent3>
      <a:accent4>
        <a:srgbClr val="878787"/>
      </a:accent4>
      <a:accent5>
        <a:srgbClr val="C8F10F"/>
      </a:accent5>
      <a:accent6>
        <a:srgbClr val="1681A5"/>
      </a:accent6>
      <a:hlink>
        <a:srgbClr val="006072"/>
      </a:hlink>
      <a:folHlink>
        <a:srgbClr val="7F7F7F"/>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C Nieuw" id="{0B29A423-1B9F-4F98-B993-D920BFB04DA0}" vid="{2CAFC205-64F4-46B5-A766-6802F2050D57}"/>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1325</TotalTime>
  <Words>269</Words>
  <Application>Microsoft Office PowerPoint</Application>
  <PresentationFormat>Breedbeeld</PresentationFormat>
  <Paragraphs>49</Paragraphs>
  <Slides>11</Slides>
  <Notes>1</Notes>
  <HiddenSlides>0</HiddenSlides>
  <MMClips>0</MMClips>
  <ScaleCrop>false</ScaleCrop>
  <HeadingPairs>
    <vt:vector size="6" baseType="variant">
      <vt:variant>
        <vt:lpstr>Gebruikte lettertypen</vt:lpstr>
      </vt:variant>
      <vt:variant>
        <vt:i4>3</vt:i4>
      </vt:variant>
      <vt:variant>
        <vt:lpstr>Thema</vt:lpstr>
      </vt:variant>
      <vt:variant>
        <vt:i4>2</vt:i4>
      </vt:variant>
      <vt:variant>
        <vt:lpstr>Diatitels</vt:lpstr>
      </vt:variant>
      <vt:variant>
        <vt:i4>11</vt:i4>
      </vt:variant>
    </vt:vector>
  </HeadingPairs>
  <TitlesOfParts>
    <vt:vector size="16" baseType="lpstr">
      <vt:lpstr>Arial</vt:lpstr>
      <vt:lpstr>Calibri</vt:lpstr>
      <vt:lpstr>Verdana</vt:lpstr>
      <vt:lpstr>FRONT WITHOUT PHOTO</vt:lpstr>
      <vt:lpstr>STC Nieuw</vt:lpstr>
      <vt:lpstr>Rekenen Les 5</vt:lpstr>
      <vt:lpstr>Vandaag</vt:lpstr>
      <vt:lpstr>Lesdoelen:</vt:lpstr>
      <vt:lpstr>Wat weten we nog?</vt:lpstr>
      <vt:lpstr>Opdracht 8 en 9 L4</vt:lpstr>
      <vt:lpstr>Verhaaltjes</vt:lpstr>
      <vt:lpstr>Les 5 Dagelijkse situaties met x of :</vt:lpstr>
      <vt:lpstr>Les 5 Opdracht 3 en 5</vt:lpstr>
      <vt:lpstr>Les 5</vt:lpstr>
      <vt:lpstr>Lesdoelen:</vt:lpstr>
      <vt:lpstr>Conclusie van vandaag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4</dc:title>
  <dc:creator>M. van Zutphent</dc:creator>
  <cp:lastModifiedBy>M. van Zutphent</cp:lastModifiedBy>
  <cp:revision>22</cp:revision>
  <dcterms:created xsi:type="dcterms:W3CDTF">2018-12-19T09:11:54Z</dcterms:created>
  <dcterms:modified xsi:type="dcterms:W3CDTF">2019-01-30T14:34:17Z</dcterms:modified>
</cp:coreProperties>
</file>