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sldIdLst>
    <p:sldId id="256" r:id="rId3"/>
    <p:sldId id="257" r:id="rId4"/>
    <p:sldId id="258" r:id="rId5"/>
    <p:sldId id="259" r:id="rId6"/>
    <p:sldId id="267" r:id="rId7"/>
    <p:sldId id="260" r:id="rId8"/>
    <p:sldId id="264" r:id="rId9"/>
    <p:sldId id="266" r:id="rId10"/>
    <p:sldId id="262" r:id="rId11"/>
    <p:sldId id="263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2" y="2208000"/>
            <a:ext cx="8545479" cy="1824000"/>
          </a:xfrm>
        </p:spPr>
        <p:txBody>
          <a:bodyPr lIns="0" tIns="0" rIns="0" bIns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632000"/>
            <a:ext cx="9753600" cy="1824000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151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406902"/>
            <a:ext cx="97536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906713"/>
            <a:ext cx="9753600" cy="1500187"/>
          </a:xfrm>
        </p:spPr>
        <p:txBody>
          <a:bodyPr l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59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98401"/>
            <a:ext cx="4775200" cy="3394075"/>
          </a:xfrm>
        </p:spPr>
        <p:txBody>
          <a:bodyPr lIns="0"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200">
                <a:solidFill>
                  <a:srgbClr val="000000"/>
                </a:solidFill>
              </a:defRPr>
            </a:lvl2pPr>
            <a:lvl3pPr>
              <a:defRPr sz="22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8401"/>
            <a:ext cx="4775200" cy="3394075"/>
          </a:xfrm>
        </p:spPr>
        <p:txBody>
          <a:bodyPr lIns="0"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200">
                <a:solidFill>
                  <a:srgbClr val="000000"/>
                </a:solidFill>
              </a:defRPr>
            </a:lvl2pPr>
            <a:lvl3pPr>
              <a:defRPr sz="22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32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9753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35114"/>
            <a:ext cx="4777317" cy="639763"/>
          </a:xfrm>
        </p:spPr>
        <p:txBody>
          <a:bodyPr lIns="0"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247097"/>
            <a:ext cx="4777317" cy="3879065"/>
          </a:xfrm>
        </p:spPr>
        <p:txBody>
          <a:bodyPr lIns="0"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4779432" cy="639763"/>
          </a:xfrm>
        </p:spPr>
        <p:txBody>
          <a:bodyPr lIns="0"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247096"/>
            <a:ext cx="4779433" cy="3879067"/>
          </a:xfrm>
        </p:spPr>
        <p:txBody>
          <a:bodyPr lIns="0"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143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54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9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3401485" cy="1162051"/>
          </a:xfrm>
        </p:spPr>
        <p:txBody>
          <a:bodyPr anchor="t" anchorCtr="0">
            <a:normAutofit/>
          </a:bodyPr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206067" cy="5853113"/>
          </a:xfrm>
        </p:spPr>
        <p:txBody>
          <a:bodyPr lIns="0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435103"/>
            <a:ext cx="3401485" cy="4691063"/>
          </a:xfrm>
        </p:spPr>
        <p:txBody>
          <a:bodyPr l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168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44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233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06376"/>
            <a:ext cx="7416800" cy="4387851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98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000" y="2097088"/>
            <a:ext cx="8688000" cy="1954212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9729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000" y="2097088"/>
            <a:ext cx="8688000" cy="1954212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217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693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994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631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13B8F7D-BDF4-40D9-8DEC-E5B366A577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84641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143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3401485" cy="1162051"/>
          </a:xfrm>
        </p:spPr>
        <p:txBody>
          <a:bodyPr anchor="t" anchorCtr="0">
            <a:normAutofit/>
          </a:bodyPr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206067" cy="5853113"/>
          </a:xfrm>
        </p:spPr>
        <p:txBody>
          <a:bodyPr lIns="0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435103"/>
            <a:ext cx="3401485" cy="4691063"/>
          </a:xfrm>
        </p:spPr>
        <p:txBody>
          <a:bodyPr l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13B8F7D-BDF4-40D9-8DEC-E5B366A577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2251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96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94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130427"/>
            <a:ext cx="9753600" cy="1470025"/>
          </a:xfrm>
        </p:spPr>
        <p:txBody>
          <a:bodyPr/>
          <a:lstStyle>
            <a:lvl1pPr algn="ctr">
              <a:defRPr>
                <a:latin typeface="Verdana"/>
                <a:cs typeface="Verdana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9753600" cy="1752600"/>
          </a:xfrm>
        </p:spPr>
        <p:txBody>
          <a:bodyPr lIns="0"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1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4632000"/>
            <a:ext cx="12192000" cy="1824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2208000"/>
            <a:ext cx="9753600" cy="1824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28036_MBO_logo_VP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913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2208002"/>
            <a:ext cx="8534400" cy="18239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632001"/>
            <a:ext cx="9753600" cy="182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55026" y="6575622"/>
            <a:ext cx="3217775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nl-NL" sz="900" dirty="0">
                <a:solidFill>
                  <a:schemeClr val="accent1"/>
                </a:solidFill>
              </a:rPr>
              <a:t>Onderdeel </a:t>
            </a:r>
            <a:r>
              <a:rPr lang="nl-NL" sz="900" dirty="0" smtClean="0">
                <a:solidFill>
                  <a:schemeClr val="accent1"/>
                </a:solidFill>
              </a:rPr>
              <a:t>van</a:t>
            </a:r>
            <a:r>
              <a:rPr lang="nl-NL" sz="900" baseline="0" dirty="0" smtClean="0">
                <a:solidFill>
                  <a:schemeClr val="accent1"/>
                </a:solidFill>
              </a:rPr>
              <a:t> </a:t>
            </a:r>
            <a:r>
              <a:rPr lang="nl-NL" sz="900" b="1" dirty="0" smtClean="0">
                <a:solidFill>
                  <a:schemeClr val="accent1"/>
                </a:solidFill>
              </a:rPr>
              <a:t>STC GROUP</a:t>
            </a:r>
            <a:endParaRPr lang="nl-NL" sz="9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2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FFFFFF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3000" kern="1200">
          <a:solidFill>
            <a:srgbClr val="FFFFFF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FFFFFF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3000" kern="1200">
          <a:solidFill>
            <a:srgbClr val="FFFFFF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rgbClr val="FFFFFF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8036_MBO_footer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0912"/>
            <a:ext cx="12192000" cy="577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97536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600202"/>
            <a:ext cx="9753600" cy="4525963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algn="l"/>
            <a:fld id="{C3AD186D-9E66-6041-B2EE-C3D96E49AED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9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kenen-rotterdam-3f.jouwweb.nl/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Les </a:t>
            </a:r>
            <a:r>
              <a:rPr lang="nl-NL" dirty="0" smtClean="0"/>
              <a:t>2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Grote getallen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86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Heb je nu een makkelijke manier geleerd om te delen met komma’s?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     4 : 0,25 =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Weet je weer hoeveel nullen een miljard heeft?</a:t>
            </a:r>
          </a:p>
          <a:p>
            <a:endParaRPr lang="nl-NL" dirty="0"/>
          </a:p>
          <a:p>
            <a:r>
              <a:rPr lang="nl-NL" dirty="0" smtClean="0"/>
              <a:t>Zo niet kijk dan op de site!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22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Activeren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Opstarten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Handig </a:t>
            </a:r>
            <a:r>
              <a:rPr lang="nl-NL" dirty="0" smtClean="0"/>
              <a:t>rekenen: delen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Verder werken</a:t>
            </a:r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888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Onderdeel getallen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Les 1 -&gt; Rekenen zonder rekenmachine</a:t>
            </a:r>
          </a:p>
          <a:p>
            <a:endParaRPr lang="nl-NL" dirty="0"/>
          </a:p>
          <a:p>
            <a:r>
              <a:rPr lang="nl-NL" b="1" dirty="0" smtClean="0"/>
              <a:t>Les 2 -&gt; Grote getallen</a:t>
            </a:r>
          </a:p>
          <a:p>
            <a:endParaRPr lang="nl-NL" dirty="0"/>
          </a:p>
          <a:p>
            <a:r>
              <a:rPr lang="nl-NL" dirty="0" smtClean="0"/>
              <a:t>Les 3 -&gt; Regels voor de volgorde van bewerkingen</a:t>
            </a:r>
          </a:p>
          <a:p>
            <a:endParaRPr lang="nl-NL" dirty="0"/>
          </a:p>
          <a:p>
            <a:r>
              <a:rPr lang="nl-NL" dirty="0" smtClean="0"/>
              <a:t>Les 4 -&gt; Optellen en aftrekken in dagelijkse situaties</a:t>
            </a:r>
          </a:p>
          <a:p>
            <a:endParaRPr lang="nl-NL" dirty="0"/>
          </a:p>
          <a:p>
            <a:r>
              <a:rPr lang="nl-NL" dirty="0" smtClean="0"/>
              <a:t>Les 5 -&gt; Vermenigvuldigen en delen in dagelijkse situaties</a:t>
            </a:r>
          </a:p>
          <a:p>
            <a:endParaRPr lang="nl-NL" dirty="0"/>
          </a:p>
          <a:p>
            <a:r>
              <a:rPr lang="nl-NL" dirty="0" smtClean="0"/>
              <a:t>Les 6 -&gt; Combineren van bewerkingen in berekeningen</a:t>
            </a:r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21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Activeren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Maak de diagnostische toets op bladzijde 16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90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Activeren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2" r="7292"/>
          <a:stretch/>
        </p:blipFill>
        <p:spPr>
          <a:xfrm rot="5400000">
            <a:off x="2782527" y="84462"/>
            <a:ext cx="4648734" cy="7315087"/>
          </a:xfrm>
        </p:spPr>
      </p:pic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84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Beginnen met maken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Maak nu opdracht </a:t>
            </a:r>
            <a:r>
              <a:rPr lang="nl-NL" dirty="0" smtClean="0"/>
              <a:t>1,2 en 3</a:t>
            </a:r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65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r>
              <a:rPr lang="nl-NL" dirty="0" smtClean="0"/>
              <a:t>1-3</a:t>
            </a:r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kstvak 2"/>
          <p:cNvSpPr txBox="1"/>
          <p:nvPr/>
        </p:nvSpPr>
        <p:spPr>
          <a:xfrm>
            <a:off x="6530196" y="1259456"/>
            <a:ext cx="4804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3" t="5637" r="21901"/>
          <a:stretch/>
        </p:blipFill>
        <p:spPr>
          <a:xfrm>
            <a:off x="1219200" y="1259456"/>
            <a:ext cx="5434642" cy="4866453"/>
          </a:xfrm>
        </p:spPr>
      </p:pic>
    </p:spTree>
    <p:extLst>
      <p:ext uri="{BB962C8B-B14F-4D97-AF65-F5344CB8AC3E}">
        <p14:creationId xmlns:p14="http://schemas.microsoft.com/office/powerpoint/2010/main" val="2516191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Handig rekenen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NL" dirty="0" smtClean="0"/>
              <a:t>8 : 0,4 =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Reken de komma er uit. Dus 80 : 4 = 20 .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/>
              <a:t>Voor meer tips zie de filmpjes op de site: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>
                <a:hlinkClick r:id="rId2"/>
              </a:rPr>
              <a:t>www.rekenen-rotterdam-3f.jouwweb.nl</a:t>
            </a:r>
            <a:r>
              <a:rPr lang="nl-NL" dirty="0"/>
              <a:t>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93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Verder werken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Maak verder van les 2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 Opdrachten 8,9,12,14,15,19</a:t>
            </a:r>
            <a:r>
              <a:rPr lang="nl-NL" dirty="0"/>
              <a:t>, 21,22 en 25.</a:t>
            </a:r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487198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Custom 1">
      <a:dk1>
        <a:srgbClr val="006072"/>
      </a:dk1>
      <a:lt1>
        <a:sysClr val="window" lastClr="FFFFFF"/>
      </a:lt1>
      <a:dk2>
        <a:srgbClr val="AFCA0B"/>
      </a:dk2>
      <a:lt2>
        <a:srgbClr val="F1E967"/>
      </a:lt2>
      <a:accent1>
        <a:srgbClr val="000000"/>
      </a:accent1>
      <a:accent2>
        <a:srgbClr val="AFCA0B"/>
      </a:accent2>
      <a:accent3>
        <a:srgbClr val="F1E967"/>
      </a:accent3>
      <a:accent4>
        <a:srgbClr val="006072"/>
      </a:accent4>
      <a:accent5>
        <a:srgbClr val="C8F10F"/>
      </a:accent5>
      <a:accent6>
        <a:srgbClr val="1681A5"/>
      </a:accent6>
      <a:hlink>
        <a:srgbClr val="006072"/>
      </a:hlink>
      <a:folHlink>
        <a:srgbClr val="7F7F7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a1" id="{58A7E646-C8E5-46F1-8B4F-F3BB628815B4}" vid="{62470E01-3D69-4277-9FB4-0AFF6AC083EB}"/>
    </a:ext>
  </a:extLst>
</a:theme>
</file>

<file path=ppt/theme/theme2.xml><?xml version="1.0" encoding="utf-8"?>
<a:theme xmlns:a="http://schemas.openxmlformats.org/drawingml/2006/main" name="STC Nieuw">
  <a:themeElements>
    <a:clrScheme name="Custom 3">
      <a:dk1>
        <a:srgbClr val="000000"/>
      </a:dk1>
      <a:lt1>
        <a:sysClr val="window" lastClr="FFFFFF"/>
      </a:lt1>
      <a:dk2>
        <a:srgbClr val="AFCA0B"/>
      </a:dk2>
      <a:lt2>
        <a:srgbClr val="F1E967"/>
      </a:lt2>
      <a:accent1>
        <a:srgbClr val="006072"/>
      </a:accent1>
      <a:accent2>
        <a:srgbClr val="AFCA0B"/>
      </a:accent2>
      <a:accent3>
        <a:srgbClr val="F1E967"/>
      </a:accent3>
      <a:accent4>
        <a:srgbClr val="878787"/>
      </a:accent4>
      <a:accent5>
        <a:srgbClr val="C8F10F"/>
      </a:accent5>
      <a:accent6>
        <a:srgbClr val="1681A5"/>
      </a:accent6>
      <a:hlink>
        <a:srgbClr val="006072"/>
      </a:hlink>
      <a:folHlink>
        <a:srgbClr val="7F7F7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TC Nieuw" id="{0B29A423-1B9F-4F98-B993-D920BFB04DA0}" vid="{2CAFC205-64F4-46B5-A766-6802F2050D5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1096</TotalTime>
  <Words>162</Words>
  <Application>Microsoft Office PowerPoint</Application>
  <PresentationFormat>Breedbeeld</PresentationFormat>
  <Paragraphs>53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Thema1</vt:lpstr>
      <vt:lpstr>STC Nieuw</vt:lpstr>
      <vt:lpstr>Les 2 </vt:lpstr>
      <vt:lpstr>Vandaag</vt:lpstr>
      <vt:lpstr>Onderdeel getallen</vt:lpstr>
      <vt:lpstr>Activeren</vt:lpstr>
      <vt:lpstr>Activeren</vt:lpstr>
      <vt:lpstr>Beginnen met maken</vt:lpstr>
      <vt:lpstr>Opdracht 1-3</vt:lpstr>
      <vt:lpstr>Handig rekenen</vt:lpstr>
      <vt:lpstr>Verder werken</vt:lpstr>
      <vt:lpstr>Vandaag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M. van Zutphent</dc:creator>
  <cp:lastModifiedBy>M. van Zutphent</cp:lastModifiedBy>
  <cp:revision>10</cp:revision>
  <dcterms:created xsi:type="dcterms:W3CDTF">2019-02-04T10:41:25Z</dcterms:created>
  <dcterms:modified xsi:type="dcterms:W3CDTF">2019-02-19T10:10:04Z</dcterms:modified>
</cp:coreProperties>
</file>